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70" r:id="rId6"/>
    <p:sldId id="271" r:id="rId7"/>
    <p:sldId id="272" r:id="rId8"/>
    <p:sldId id="273" r:id="rId9"/>
    <p:sldId id="275" r:id="rId10"/>
    <p:sldId id="276" r:id="rId11"/>
    <p:sldId id="277" r:id="rId12"/>
    <p:sldId id="278" r:id="rId13"/>
    <p:sldId id="279" r:id="rId14"/>
    <p:sldId id="280"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6AA92-A7FA-DD4D-ACD3-CC81CC807F29}" type="doc">
      <dgm:prSet loTypeId="urn:microsoft.com/office/officeart/2005/8/layout/bProcess2" loCatId="" qsTypeId="urn:microsoft.com/office/officeart/2005/8/quickstyle/3D1" qsCatId="3D" csTypeId="urn:microsoft.com/office/officeart/2005/8/colors/colorful1" csCatId="colorful" phldr="1"/>
      <dgm:spPr/>
      <dgm:t>
        <a:bodyPr/>
        <a:lstStyle/>
        <a:p>
          <a:endParaRPr lang="en-US"/>
        </a:p>
      </dgm:t>
    </dgm:pt>
    <dgm:pt modelId="{99C120BD-2DC8-FA49-951B-3EE501D0F4EA}">
      <dgm:prSet custT="1"/>
      <dgm:spPr/>
      <dgm:t>
        <a:bodyPr/>
        <a:lstStyle/>
        <a:p>
          <a:pPr rtl="0"/>
          <a:r>
            <a:rPr lang="en-US" sz="1800" b="1" dirty="0">
              <a:latin typeface="Tahoma"/>
              <a:cs typeface="Tahoma"/>
            </a:rPr>
            <a:t>Framework Method:</a:t>
          </a:r>
        </a:p>
      </dgm:t>
    </dgm:pt>
    <dgm:pt modelId="{D5E33CD7-A75D-4F46-95E3-47A40D97C5F4}" type="parTrans" cxnId="{65CF9E19-03F3-894C-8855-4B2A151A4FC8}">
      <dgm:prSet/>
      <dgm:spPr/>
      <dgm:t>
        <a:bodyPr/>
        <a:lstStyle/>
        <a:p>
          <a:endParaRPr lang="en-US"/>
        </a:p>
      </dgm:t>
    </dgm:pt>
    <dgm:pt modelId="{8A6D6F02-D0AB-FE49-AB27-7C8932D7F6AC}" type="sibTrans" cxnId="{65CF9E19-03F3-894C-8855-4B2A151A4FC8}">
      <dgm:prSet/>
      <dgm:spPr/>
      <dgm:t>
        <a:bodyPr/>
        <a:lstStyle/>
        <a:p>
          <a:endParaRPr lang="en-US"/>
        </a:p>
      </dgm:t>
    </dgm:pt>
    <dgm:pt modelId="{256A1CEE-30FE-FE4B-BA6C-B73B0366FA6B}">
      <dgm:prSet custT="1"/>
      <dgm:spPr/>
      <dgm:t>
        <a:bodyPr/>
        <a:lstStyle/>
        <a:p>
          <a:r>
            <a:rPr lang="en-US" sz="1600" b="1" dirty="0">
              <a:latin typeface="Tahoma"/>
              <a:cs typeface="Tahoma"/>
            </a:rPr>
            <a:t>Interpret</a:t>
          </a:r>
        </a:p>
      </dgm:t>
    </dgm:pt>
    <dgm:pt modelId="{DBD5A96E-D771-FA4D-AA3A-9F3BD6CB4B25}" type="parTrans" cxnId="{7386EFF6-8221-ED44-900B-5B9A3393314D}">
      <dgm:prSet/>
      <dgm:spPr/>
      <dgm:t>
        <a:bodyPr/>
        <a:lstStyle/>
        <a:p>
          <a:endParaRPr lang="en-US"/>
        </a:p>
      </dgm:t>
    </dgm:pt>
    <dgm:pt modelId="{83FF5BCB-67C4-0242-9019-DA4B73B9D74C}" type="sibTrans" cxnId="{7386EFF6-8221-ED44-900B-5B9A3393314D}">
      <dgm:prSet/>
      <dgm:spPr/>
      <dgm:t>
        <a:bodyPr/>
        <a:lstStyle/>
        <a:p>
          <a:endParaRPr lang="en-US"/>
        </a:p>
      </dgm:t>
    </dgm:pt>
    <dgm:pt modelId="{4656E6B2-49F8-6F4E-9568-2E7127E22940}">
      <dgm:prSet custT="1"/>
      <dgm:spPr/>
      <dgm:t>
        <a:bodyPr/>
        <a:lstStyle/>
        <a:p>
          <a:r>
            <a:rPr lang="en-US" sz="1600" b="1" dirty="0">
              <a:latin typeface="Tahoma"/>
              <a:cs typeface="Tahoma"/>
            </a:rPr>
            <a:t>Transcribe &amp; code</a:t>
          </a:r>
        </a:p>
      </dgm:t>
    </dgm:pt>
    <dgm:pt modelId="{BCFE81C6-FBAE-0E43-ABE9-939DF616AAE8}" type="parTrans" cxnId="{9E80D145-7EE3-7541-A8C7-EF8D015331CD}">
      <dgm:prSet/>
      <dgm:spPr/>
      <dgm:t>
        <a:bodyPr/>
        <a:lstStyle/>
        <a:p>
          <a:endParaRPr lang="en-US"/>
        </a:p>
      </dgm:t>
    </dgm:pt>
    <dgm:pt modelId="{6284E4EB-6AE2-AE4B-922F-6D8E8CF8828F}" type="sibTrans" cxnId="{9E80D145-7EE3-7541-A8C7-EF8D015331CD}">
      <dgm:prSet/>
      <dgm:spPr/>
      <dgm:t>
        <a:bodyPr/>
        <a:lstStyle/>
        <a:p>
          <a:endParaRPr lang="en-US"/>
        </a:p>
      </dgm:t>
    </dgm:pt>
    <dgm:pt modelId="{49483A34-3246-C446-A667-6FFECE959E3D}">
      <dgm:prSet custT="1"/>
      <dgm:spPr/>
      <dgm:t>
        <a:bodyPr/>
        <a:lstStyle/>
        <a:p>
          <a:r>
            <a:rPr lang="en-US" sz="1600" b="1" dirty="0">
              <a:latin typeface="Tahoma"/>
              <a:cs typeface="Tahoma"/>
            </a:rPr>
            <a:t>Thematic indexes</a:t>
          </a:r>
        </a:p>
      </dgm:t>
    </dgm:pt>
    <dgm:pt modelId="{3E577D51-E563-0F48-8C67-8030E413DC37}" type="parTrans" cxnId="{3FFF0502-E2DD-7241-8059-73F0EA40A0C7}">
      <dgm:prSet/>
      <dgm:spPr/>
      <dgm:t>
        <a:bodyPr/>
        <a:lstStyle/>
        <a:p>
          <a:endParaRPr lang="en-US"/>
        </a:p>
      </dgm:t>
    </dgm:pt>
    <dgm:pt modelId="{34D46F41-A052-E24A-84D6-119582898CC6}" type="sibTrans" cxnId="{3FFF0502-E2DD-7241-8059-73F0EA40A0C7}">
      <dgm:prSet/>
      <dgm:spPr/>
      <dgm:t>
        <a:bodyPr/>
        <a:lstStyle/>
        <a:p>
          <a:endParaRPr lang="en-US"/>
        </a:p>
      </dgm:t>
    </dgm:pt>
    <dgm:pt modelId="{DDD4D2B7-DD55-954D-8706-756A3BD40C79}">
      <dgm:prSet custT="1"/>
      <dgm:spPr/>
      <dgm:t>
        <a:bodyPr/>
        <a:lstStyle/>
        <a:p>
          <a:r>
            <a:rPr lang="en-US" sz="1600" b="1" dirty="0">
              <a:latin typeface="Tahoma"/>
              <a:cs typeface="Tahoma"/>
            </a:rPr>
            <a:t>Analytical framework</a:t>
          </a:r>
        </a:p>
      </dgm:t>
    </dgm:pt>
    <dgm:pt modelId="{15E42B2B-F247-324D-93E2-FBCCE7068280}" type="parTrans" cxnId="{ACB33C64-0934-0B41-BD6E-58DC2531FDBD}">
      <dgm:prSet/>
      <dgm:spPr/>
      <dgm:t>
        <a:bodyPr/>
        <a:lstStyle/>
        <a:p>
          <a:endParaRPr lang="en-US"/>
        </a:p>
      </dgm:t>
    </dgm:pt>
    <dgm:pt modelId="{ADFCE6C7-10C4-2246-8B33-CE5D142AD962}" type="sibTrans" cxnId="{ACB33C64-0934-0B41-BD6E-58DC2531FDBD}">
      <dgm:prSet/>
      <dgm:spPr/>
      <dgm:t>
        <a:bodyPr/>
        <a:lstStyle/>
        <a:p>
          <a:endParaRPr lang="en-US"/>
        </a:p>
      </dgm:t>
    </dgm:pt>
    <dgm:pt modelId="{24E2D77A-7DB3-6D48-A887-C5A7E15EE3F5}">
      <dgm:prSet custT="1"/>
      <dgm:spPr/>
      <dgm:t>
        <a:bodyPr/>
        <a:lstStyle/>
        <a:p>
          <a:r>
            <a:rPr lang="en-US" sz="1600" b="1" dirty="0">
              <a:latin typeface="Tahoma"/>
              <a:cs typeface="Tahoma"/>
            </a:rPr>
            <a:t>Summarise &amp; synthesise</a:t>
          </a:r>
        </a:p>
      </dgm:t>
    </dgm:pt>
    <dgm:pt modelId="{A7BC7328-1934-2E4E-A18E-1EAF98148B06}" type="parTrans" cxnId="{EB3D1EC3-8B58-F84A-9089-7A9D2FDE3E13}">
      <dgm:prSet/>
      <dgm:spPr/>
      <dgm:t>
        <a:bodyPr/>
        <a:lstStyle/>
        <a:p>
          <a:endParaRPr lang="en-US"/>
        </a:p>
      </dgm:t>
    </dgm:pt>
    <dgm:pt modelId="{9A955074-71D1-5B44-AB5F-225B0349800F}" type="sibTrans" cxnId="{EB3D1EC3-8B58-F84A-9089-7A9D2FDE3E13}">
      <dgm:prSet/>
      <dgm:spPr/>
      <dgm:t>
        <a:bodyPr/>
        <a:lstStyle/>
        <a:p>
          <a:endParaRPr lang="en-US"/>
        </a:p>
      </dgm:t>
    </dgm:pt>
    <dgm:pt modelId="{48715542-F4D8-FC44-A0DF-CE34966A6D24}" type="pres">
      <dgm:prSet presAssocID="{8A76AA92-A7FA-DD4D-ACD3-CC81CC807F29}" presName="diagram" presStyleCnt="0">
        <dgm:presLayoutVars>
          <dgm:dir/>
          <dgm:resizeHandles/>
        </dgm:presLayoutVars>
      </dgm:prSet>
      <dgm:spPr/>
    </dgm:pt>
    <dgm:pt modelId="{C6B96678-D40F-494D-970E-5EF5EC275A83}" type="pres">
      <dgm:prSet presAssocID="{99C120BD-2DC8-FA49-951B-3EE501D0F4EA}" presName="firstNode" presStyleLbl="node1" presStyleIdx="0" presStyleCnt="6" custScaleX="111590" custLinFactNeighborX="-36190" custLinFactNeighborY="-52">
        <dgm:presLayoutVars>
          <dgm:bulletEnabled val="1"/>
        </dgm:presLayoutVars>
      </dgm:prSet>
      <dgm:spPr/>
    </dgm:pt>
    <dgm:pt modelId="{61124E61-4638-2349-B65E-04A8556C992D}" type="pres">
      <dgm:prSet presAssocID="{8A6D6F02-D0AB-FE49-AB27-7C8932D7F6AC}" presName="sibTrans" presStyleLbl="sibTrans2D1" presStyleIdx="0" presStyleCnt="5"/>
      <dgm:spPr/>
    </dgm:pt>
    <dgm:pt modelId="{E2AF3715-8960-1E42-9D48-3653310CF150}" type="pres">
      <dgm:prSet presAssocID="{4656E6B2-49F8-6F4E-9568-2E7127E22940}" presName="middleNode" presStyleCnt="0"/>
      <dgm:spPr/>
    </dgm:pt>
    <dgm:pt modelId="{550DAD4E-68AD-8F41-A7B5-029C63F49291}" type="pres">
      <dgm:prSet presAssocID="{4656E6B2-49F8-6F4E-9568-2E7127E22940}" presName="padding" presStyleLbl="node1" presStyleIdx="0" presStyleCnt="6"/>
      <dgm:spPr/>
    </dgm:pt>
    <dgm:pt modelId="{F48BEA69-55B3-304F-8379-A389A633656C}" type="pres">
      <dgm:prSet presAssocID="{4656E6B2-49F8-6F4E-9568-2E7127E22940}" presName="shape" presStyleLbl="node1" presStyleIdx="1" presStyleCnt="6" custScaleX="126476" custScaleY="122868" custLinFactNeighborX="-52473" custLinFactNeighborY="1019">
        <dgm:presLayoutVars>
          <dgm:bulletEnabled val="1"/>
        </dgm:presLayoutVars>
      </dgm:prSet>
      <dgm:spPr/>
    </dgm:pt>
    <dgm:pt modelId="{0ED0E2D4-ED64-2B49-BC45-0ED1CDEBB42B}" type="pres">
      <dgm:prSet presAssocID="{6284E4EB-6AE2-AE4B-922F-6D8E8CF8828F}" presName="sibTrans" presStyleLbl="sibTrans2D1" presStyleIdx="1" presStyleCnt="5"/>
      <dgm:spPr/>
    </dgm:pt>
    <dgm:pt modelId="{08E320E9-D325-5F43-B317-898BDA0755B6}" type="pres">
      <dgm:prSet presAssocID="{49483A34-3246-C446-A667-6FFECE959E3D}" presName="middleNode" presStyleCnt="0"/>
      <dgm:spPr/>
    </dgm:pt>
    <dgm:pt modelId="{77114689-AA3F-3145-A678-7F6CA4A6FB7C}" type="pres">
      <dgm:prSet presAssocID="{49483A34-3246-C446-A667-6FFECE959E3D}" presName="padding" presStyleLbl="node1" presStyleIdx="1" presStyleCnt="6"/>
      <dgm:spPr/>
    </dgm:pt>
    <dgm:pt modelId="{2A6166CB-A74D-8C44-AFB4-AAAF0B435079}" type="pres">
      <dgm:prSet presAssocID="{49483A34-3246-C446-A667-6FFECE959E3D}" presName="shape" presStyleLbl="node1" presStyleIdx="2" presStyleCnt="6" custScaleX="131329" custScaleY="120830" custLinFactNeighborX="0" custLinFactNeighborY="0">
        <dgm:presLayoutVars>
          <dgm:bulletEnabled val="1"/>
        </dgm:presLayoutVars>
      </dgm:prSet>
      <dgm:spPr/>
    </dgm:pt>
    <dgm:pt modelId="{BAA70186-D6DD-C048-970F-A998BA2A51DE}" type="pres">
      <dgm:prSet presAssocID="{34D46F41-A052-E24A-84D6-119582898CC6}" presName="sibTrans" presStyleLbl="sibTrans2D1" presStyleIdx="2" presStyleCnt="5"/>
      <dgm:spPr/>
    </dgm:pt>
    <dgm:pt modelId="{5C16A2B2-9535-714A-9568-54FCB24E7AF7}" type="pres">
      <dgm:prSet presAssocID="{DDD4D2B7-DD55-954D-8706-756A3BD40C79}" presName="middleNode" presStyleCnt="0"/>
      <dgm:spPr/>
    </dgm:pt>
    <dgm:pt modelId="{448FA419-4DF5-5F42-A5C2-A03044804E2A}" type="pres">
      <dgm:prSet presAssocID="{DDD4D2B7-DD55-954D-8706-756A3BD40C79}" presName="padding" presStyleLbl="node1" presStyleIdx="2" presStyleCnt="6"/>
      <dgm:spPr/>
    </dgm:pt>
    <dgm:pt modelId="{558E22C9-5CA0-F845-9916-BA1612C9A319}" type="pres">
      <dgm:prSet presAssocID="{DDD4D2B7-DD55-954D-8706-756A3BD40C79}" presName="shape" presStyleLbl="node1" presStyleIdx="3" presStyleCnt="6" custScaleX="131329" custScaleY="127148">
        <dgm:presLayoutVars>
          <dgm:bulletEnabled val="1"/>
        </dgm:presLayoutVars>
      </dgm:prSet>
      <dgm:spPr/>
    </dgm:pt>
    <dgm:pt modelId="{26BB7FA3-7163-2B48-8A37-EFCEFCAA20B6}" type="pres">
      <dgm:prSet presAssocID="{ADFCE6C7-10C4-2246-8B33-CE5D142AD962}" presName="sibTrans" presStyleLbl="sibTrans2D1" presStyleIdx="3" presStyleCnt="5"/>
      <dgm:spPr/>
    </dgm:pt>
    <dgm:pt modelId="{718FCC74-071D-2B41-9E87-96C0C5BDB301}" type="pres">
      <dgm:prSet presAssocID="{24E2D77A-7DB3-6D48-A887-C5A7E15EE3F5}" presName="middleNode" presStyleCnt="0"/>
      <dgm:spPr/>
    </dgm:pt>
    <dgm:pt modelId="{56175B57-0DED-AF42-9C55-F0BFCEDD1CC2}" type="pres">
      <dgm:prSet presAssocID="{24E2D77A-7DB3-6D48-A887-C5A7E15EE3F5}" presName="padding" presStyleLbl="node1" presStyleIdx="3" presStyleCnt="6"/>
      <dgm:spPr/>
    </dgm:pt>
    <dgm:pt modelId="{4D7F219B-ABE0-9846-A6D9-FC72A11F2A3B}" type="pres">
      <dgm:prSet presAssocID="{24E2D77A-7DB3-6D48-A887-C5A7E15EE3F5}" presName="shape" presStyleLbl="node1" presStyleIdx="4" presStyleCnt="6" custScaleX="133256" custScaleY="120744" custLinFactNeighborX="53936" custLinFactNeighborY="-3202">
        <dgm:presLayoutVars>
          <dgm:bulletEnabled val="1"/>
        </dgm:presLayoutVars>
      </dgm:prSet>
      <dgm:spPr/>
    </dgm:pt>
    <dgm:pt modelId="{199C56CD-BCD0-484B-B332-674FB5C0AFD8}" type="pres">
      <dgm:prSet presAssocID="{9A955074-71D1-5B44-AB5F-225B0349800F}" presName="sibTrans" presStyleLbl="sibTrans2D1" presStyleIdx="4" presStyleCnt="5"/>
      <dgm:spPr/>
    </dgm:pt>
    <dgm:pt modelId="{A7B2D53F-3EE2-794B-9C1B-66C8889D0208}" type="pres">
      <dgm:prSet presAssocID="{256A1CEE-30FE-FE4B-BA6C-B73B0366FA6B}" presName="lastNode" presStyleLbl="node1" presStyleIdx="5" presStyleCnt="6" custScaleX="101999" custScaleY="89960" custLinFactNeighborX="36202" custLinFactNeighborY="2086">
        <dgm:presLayoutVars>
          <dgm:bulletEnabled val="1"/>
        </dgm:presLayoutVars>
      </dgm:prSet>
      <dgm:spPr/>
    </dgm:pt>
  </dgm:ptLst>
  <dgm:cxnLst>
    <dgm:cxn modelId="{3FFF0502-E2DD-7241-8059-73F0EA40A0C7}" srcId="{8A76AA92-A7FA-DD4D-ACD3-CC81CC807F29}" destId="{49483A34-3246-C446-A667-6FFECE959E3D}" srcOrd="2" destOrd="0" parTransId="{3E577D51-E563-0F48-8C67-8030E413DC37}" sibTransId="{34D46F41-A052-E24A-84D6-119582898CC6}"/>
    <dgm:cxn modelId="{C833020B-C3B7-D14D-AF87-D8121A030578}" type="presOf" srcId="{34D46F41-A052-E24A-84D6-119582898CC6}" destId="{BAA70186-D6DD-C048-970F-A998BA2A51DE}" srcOrd="0" destOrd="0" presId="urn:microsoft.com/office/officeart/2005/8/layout/bProcess2"/>
    <dgm:cxn modelId="{65CF9E19-03F3-894C-8855-4B2A151A4FC8}" srcId="{8A76AA92-A7FA-DD4D-ACD3-CC81CC807F29}" destId="{99C120BD-2DC8-FA49-951B-3EE501D0F4EA}" srcOrd="0" destOrd="0" parTransId="{D5E33CD7-A75D-4F46-95E3-47A40D97C5F4}" sibTransId="{8A6D6F02-D0AB-FE49-AB27-7C8932D7F6AC}"/>
    <dgm:cxn modelId="{85B5A720-3FCE-C647-8B80-31125B3CB71C}" type="presOf" srcId="{256A1CEE-30FE-FE4B-BA6C-B73B0366FA6B}" destId="{A7B2D53F-3EE2-794B-9C1B-66C8889D0208}" srcOrd="0" destOrd="0" presId="urn:microsoft.com/office/officeart/2005/8/layout/bProcess2"/>
    <dgm:cxn modelId="{C13F0230-E9AF-8D43-BE5D-96B33BC5B9E9}" type="presOf" srcId="{6284E4EB-6AE2-AE4B-922F-6D8E8CF8828F}" destId="{0ED0E2D4-ED64-2B49-BC45-0ED1CDEBB42B}" srcOrd="0" destOrd="0" presId="urn:microsoft.com/office/officeart/2005/8/layout/bProcess2"/>
    <dgm:cxn modelId="{51AB8F5D-1855-BE41-8B21-3219FD07E398}" type="presOf" srcId="{DDD4D2B7-DD55-954D-8706-756A3BD40C79}" destId="{558E22C9-5CA0-F845-9916-BA1612C9A319}" srcOrd="0" destOrd="0" presId="urn:microsoft.com/office/officeart/2005/8/layout/bProcess2"/>
    <dgm:cxn modelId="{ACB33C64-0934-0B41-BD6E-58DC2531FDBD}" srcId="{8A76AA92-A7FA-DD4D-ACD3-CC81CC807F29}" destId="{DDD4D2B7-DD55-954D-8706-756A3BD40C79}" srcOrd="3" destOrd="0" parTransId="{15E42B2B-F247-324D-93E2-FBCCE7068280}" sibTransId="{ADFCE6C7-10C4-2246-8B33-CE5D142AD962}"/>
    <dgm:cxn modelId="{9E80D145-7EE3-7541-A8C7-EF8D015331CD}" srcId="{8A76AA92-A7FA-DD4D-ACD3-CC81CC807F29}" destId="{4656E6B2-49F8-6F4E-9568-2E7127E22940}" srcOrd="1" destOrd="0" parTransId="{BCFE81C6-FBAE-0E43-ABE9-939DF616AAE8}" sibTransId="{6284E4EB-6AE2-AE4B-922F-6D8E8CF8828F}"/>
    <dgm:cxn modelId="{E8921471-2C91-A647-8C48-62EB1B9A7CE5}" type="presOf" srcId="{24E2D77A-7DB3-6D48-A887-C5A7E15EE3F5}" destId="{4D7F219B-ABE0-9846-A6D9-FC72A11F2A3B}" srcOrd="0" destOrd="0" presId="urn:microsoft.com/office/officeart/2005/8/layout/bProcess2"/>
    <dgm:cxn modelId="{6A252754-8945-7645-80C2-506DBCBC6570}" type="presOf" srcId="{8A6D6F02-D0AB-FE49-AB27-7C8932D7F6AC}" destId="{61124E61-4638-2349-B65E-04A8556C992D}" srcOrd="0" destOrd="0" presId="urn:microsoft.com/office/officeart/2005/8/layout/bProcess2"/>
    <dgm:cxn modelId="{C43AE976-3835-0646-AAD0-5F6E80F9DAE0}" type="presOf" srcId="{9A955074-71D1-5B44-AB5F-225B0349800F}" destId="{199C56CD-BCD0-484B-B332-674FB5C0AFD8}" srcOrd="0" destOrd="0" presId="urn:microsoft.com/office/officeart/2005/8/layout/bProcess2"/>
    <dgm:cxn modelId="{B5464C9B-AF6D-AE45-B533-242A545DF0F9}" type="presOf" srcId="{49483A34-3246-C446-A667-6FFECE959E3D}" destId="{2A6166CB-A74D-8C44-AFB4-AAAF0B435079}" srcOrd="0" destOrd="0" presId="urn:microsoft.com/office/officeart/2005/8/layout/bProcess2"/>
    <dgm:cxn modelId="{360E8AB0-5BE4-8449-93E1-5E5665F04FEA}" type="presOf" srcId="{8A76AA92-A7FA-DD4D-ACD3-CC81CC807F29}" destId="{48715542-F4D8-FC44-A0DF-CE34966A6D24}" srcOrd="0" destOrd="0" presId="urn:microsoft.com/office/officeart/2005/8/layout/bProcess2"/>
    <dgm:cxn modelId="{EB3D1EC3-8B58-F84A-9089-7A9D2FDE3E13}" srcId="{8A76AA92-A7FA-DD4D-ACD3-CC81CC807F29}" destId="{24E2D77A-7DB3-6D48-A887-C5A7E15EE3F5}" srcOrd="4" destOrd="0" parTransId="{A7BC7328-1934-2E4E-A18E-1EAF98148B06}" sibTransId="{9A955074-71D1-5B44-AB5F-225B0349800F}"/>
    <dgm:cxn modelId="{151603CD-4239-5945-A6FE-C0933D5947F9}" type="presOf" srcId="{ADFCE6C7-10C4-2246-8B33-CE5D142AD962}" destId="{26BB7FA3-7163-2B48-8A37-EFCEFCAA20B6}" srcOrd="0" destOrd="0" presId="urn:microsoft.com/office/officeart/2005/8/layout/bProcess2"/>
    <dgm:cxn modelId="{E5FCDBD8-F801-8343-8104-AE3F8B5C23AD}" type="presOf" srcId="{99C120BD-2DC8-FA49-951B-3EE501D0F4EA}" destId="{C6B96678-D40F-494D-970E-5EF5EC275A83}" srcOrd="0" destOrd="0" presId="urn:microsoft.com/office/officeart/2005/8/layout/bProcess2"/>
    <dgm:cxn modelId="{8989EDDC-4A1C-CD47-892A-00C24F65FD81}" type="presOf" srcId="{4656E6B2-49F8-6F4E-9568-2E7127E22940}" destId="{F48BEA69-55B3-304F-8379-A389A633656C}" srcOrd="0" destOrd="0" presId="urn:microsoft.com/office/officeart/2005/8/layout/bProcess2"/>
    <dgm:cxn modelId="{7386EFF6-8221-ED44-900B-5B9A3393314D}" srcId="{8A76AA92-A7FA-DD4D-ACD3-CC81CC807F29}" destId="{256A1CEE-30FE-FE4B-BA6C-B73B0366FA6B}" srcOrd="5" destOrd="0" parTransId="{DBD5A96E-D771-FA4D-AA3A-9F3BD6CB4B25}" sibTransId="{83FF5BCB-67C4-0242-9019-DA4B73B9D74C}"/>
    <dgm:cxn modelId="{C7B28016-81D4-C54E-8F34-DA1AFF815E71}" type="presParOf" srcId="{48715542-F4D8-FC44-A0DF-CE34966A6D24}" destId="{C6B96678-D40F-494D-970E-5EF5EC275A83}" srcOrd="0" destOrd="0" presId="urn:microsoft.com/office/officeart/2005/8/layout/bProcess2"/>
    <dgm:cxn modelId="{876E9E4F-36E6-D34C-A3FF-432CFDA09305}" type="presParOf" srcId="{48715542-F4D8-FC44-A0DF-CE34966A6D24}" destId="{61124E61-4638-2349-B65E-04A8556C992D}" srcOrd="1" destOrd="0" presId="urn:microsoft.com/office/officeart/2005/8/layout/bProcess2"/>
    <dgm:cxn modelId="{6D335E2C-C95B-3C41-92A2-F0ED2FF93619}" type="presParOf" srcId="{48715542-F4D8-FC44-A0DF-CE34966A6D24}" destId="{E2AF3715-8960-1E42-9D48-3653310CF150}" srcOrd="2" destOrd="0" presId="urn:microsoft.com/office/officeart/2005/8/layout/bProcess2"/>
    <dgm:cxn modelId="{16600CC8-5F60-F946-AF8A-21C28A37501B}" type="presParOf" srcId="{E2AF3715-8960-1E42-9D48-3653310CF150}" destId="{550DAD4E-68AD-8F41-A7B5-029C63F49291}" srcOrd="0" destOrd="0" presId="urn:microsoft.com/office/officeart/2005/8/layout/bProcess2"/>
    <dgm:cxn modelId="{D7EF84EB-BF55-554C-BC8E-EB02C3210FF4}" type="presParOf" srcId="{E2AF3715-8960-1E42-9D48-3653310CF150}" destId="{F48BEA69-55B3-304F-8379-A389A633656C}" srcOrd="1" destOrd="0" presId="urn:microsoft.com/office/officeart/2005/8/layout/bProcess2"/>
    <dgm:cxn modelId="{7A5446B0-44F6-204D-8BE6-66C32E854BD8}" type="presParOf" srcId="{48715542-F4D8-FC44-A0DF-CE34966A6D24}" destId="{0ED0E2D4-ED64-2B49-BC45-0ED1CDEBB42B}" srcOrd="3" destOrd="0" presId="urn:microsoft.com/office/officeart/2005/8/layout/bProcess2"/>
    <dgm:cxn modelId="{001CBC05-58C8-F648-AD8E-1A4756E1441E}" type="presParOf" srcId="{48715542-F4D8-FC44-A0DF-CE34966A6D24}" destId="{08E320E9-D325-5F43-B317-898BDA0755B6}" srcOrd="4" destOrd="0" presId="urn:microsoft.com/office/officeart/2005/8/layout/bProcess2"/>
    <dgm:cxn modelId="{886AE9D9-C056-E241-A1FD-8E42831F1A75}" type="presParOf" srcId="{08E320E9-D325-5F43-B317-898BDA0755B6}" destId="{77114689-AA3F-3145-A678-7F6CA4A6FB7C}" srcOrd="0" destOrd="0" presId="urn:microsoft.com/office/officeart/2005/8/layout/bProcess2"/>
    <dgm:cxn modelId="{0B4F63E9-116F-2E47-BCBE-2887A6145372}" type="presParOf" srcId="{08E320E9-D325-5F43-B317-898BDA0755B6}" destId="{2A6166CB-A74D-8C44-AFB4-AAAF0B435079}" srcOrd="1" destOrd="0" presId="urn:microsoft.com/office/officeart/2005/8/layout/bProcess2"/>
    <dgm:cxn modelId="{CE378FC1-F441-6545-A02D-3F1E525C5C1B}" type="presParOf" srcId="{48715542-F4D8-FC44-A0DF-CE34966A6D24}" destId="{BAA70186-D6DD-C048-970F-A998BA2A51DE}" srcOrd="5" destOrd="0" presId="urn:microsoft.com/office/officeart/2005/8/layout/bProcess2"/>
    <dgm:cxn modelId="{A04E8999-490B-CB4F-A902-FC4966950C92}" type="presParOf" srcId="{48715542-F4D8-FC44-A0DF-CE34966A6D24}" destId="{5C16A2B2-9535-714A-9568-54FCB24E7AF7}" srcOrd="6" destOrd="0" presId="urn:microsoft.com/office/officeart/2005/8/layout/bProcess2"/>
    <dgm:cxn modelId="{736245F3-7748-4841-8709-CE478608004E}" type="presParOf" srcId="{5C16A2B2-9535-714A-9568-54FCB24E7AF7}" destId="{448FA419-4DF5-5F42-A5C2-A03044804E2A}" srcOrd="0" destOrd="0" presId="urn:microsoft.com/office/officeart/2005/8/layout/bProcess2"/>
    <dgm:cxn modelId="{28316CBD-5215-C047-A4E4-CD4FCD705F10}" type="presParOf" srcId="{5C16A2B2-9535-714A-9568-54FCB24E7AF7}" destId="{558E22C9-5CA0-F845-9916-BA1612C9A319}" srcOrd="1" destOrd="0" presId="urn:microsoft.com/office/officeart/2005/8/layout/bProcess2"/>
    <dgm:cxn modelId="{46585D6C-4B7A-A140-9081-230A87AEE81F}" type="presParOf" srcId="{48715542-F4D8-FC44-A0DF-CE34966A6D24}" destId="{26BB7FA3-7163-2B48-8A37-EFCEFCAA20B6}" srcOrd="7" destOrd="0" presId="urn:microsoft.com/office/officeart/2005/8/layout/bProcess2"/>
    <dgm:cxn modelId="{1BF064B7-F2EB-7241-BA58-D8B4253519F8}" type="presParOf" srcId="{48715542-F4D8-FC44-A0DF-CE34966A6D24}" destId="{718FCC74-071D-2B41-9E87-96C0C5BDB301}" srcOrd="8" destOrd="0" presId="urn:microsoft.com/office/officeart/2005/8/layout/bProcess2"/>
    <dgm:cxn modelId="{D660EC20-B7EF-8A47-8688-E0E42D8CA41B}" type="presParOf" srcId="{718FCC74-071D-2B41-9E87-96C0C5BDB301}" destId="{56175B57-0DED-AF42-9C55-F0BFCEDD1CC2}" srcOrd="0" destOrd="0" presId="urn:microsoft.com/office/officeart/2005/8/layout/bProcess2"/>
    <dgm:cxn modelId="{F40D9370-4A4B-464A-B309-AC39A9830CCF}" type="presParOf" srcId="{718FCC74-071D-2B41-9E87-96C0C5BDB301}" destId="{4D7F219B-ABE0-9846-A6D9-FC72A11F2A3B}" srcOrd="1" destOrd="0" presId="urn:microsoft.com/office/officeart/2005/8/layout/bProcess2"/>
    <dgm:cxn modelId="{D7B99539-8A3A-6448-81FB-07371D4A1FA0}" type="presParOf" srcId="{48715542-F4D8-FC44-A0DF-CE34966A6D24}" destId="{199C56CD-BCD0-484B-B332-674FB5C0AFD8}" srcOrd="9" destOrd="0" presId="urn:microsoft.com/office/officeart/2005/8/layout/bProcess2"/>
    <dgm:cxn modelId="{5EFACD1E-55E3-D644-B590-FB7719BD537D}" type="presParOf" srcId="{48715542-F4D8-FC44-A0DF-CE34966A6D24}" destId="{A7B2D53F-3EE2-794B-9C1B-66C8889D0208}"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76AA92-A7FA-DD4D-ACD3-CC81CC807F29}" type="doc">
      <dgm:prSet loTypeId="urn:microsoft.com/office/officeart/2005/8/layout/bProcess2" loCatId="" qsTypeId="urn:microsoft.com/office/officeart/2005/8/quickstyle/3D1" qsCatId="3D" csTypeId="urn:microsoft.com/office/officeart/2005/8/colors/colorful1" csCatId="colorful" phldr="1"/>
      <dgm:spPr/>
      <dgm:t>
        <a:bodyPr/>
        <a:lstStyle/>
        <a:p>
          <a:endParaRPr lang="en-US"/>
        </a:p>
      </dgm:t>
    </dgm:pt>
    <dgm:pt modelId="{99C120BD-2DC8-FA49-951B-3EE501D0F4EA}">
      <dgm:prSet custT="1"/>
      <dgm:spPr/>
      <dgm:t>
        <a:bodyPr/>
        <a:lstStyle/>
        <a:p>
          <a:pPr rtl="0"/>
          <a:r>
            <a:rPr lang="en-US" sz="1800" b="1" dirty="0">
              <a:latin typeface="Tahoma"/>
              <a:cs typeface="Tahoma"/>
            </a:rPr>
            <a:t>Framework Method:</a:t>
          </a:r>
        </a:p>
      </dgm:t>
    </dgm:pt>
    <dgm:pt modelId="{D5E33CD7-A75D-4F46-95E3-47A40D97C5F4}" type="parTrans" cxnId="{65CF9E19-03F3-894C-8855-4B2A151A4FC8}">
      <dgm:prSet/>
      <dgm:spPr/>
      <dgm:t>
        <a:bodyPr/>
        <a:lstStyle/>
        <a:p>
          <a:endParaRPr lang="en-US"/>
        </a:p>
      </dgm:t>
    </dgm:pt>
    <dgm:pt modelId="{8A6D6F02-D0AB-FE49-AB27-7C8932D7F6AC}" type="sibTrans" cxnId="{65CF9E19-03F3-894C-8855-4B2A151A4FC8}">
      <dgm:prSet/>
      <dgm:spPr/>
      <dgm:t>
        <a:bodyPr/>
        <a:lstStyle/>
        <a:p>
          <a:endParaRPr lang="en-US"/>
        </a:p>
      </dgm:t>
    </dgm:pt>
    <dgm:pt modelId="{256A1CEE-30FE-FE4B-BA6C-B73B0366FA6B}">
      <dgm:prSet custT="1"/>
      <dgm:spPr/>
      <dgm:t>
        <a:bodyPr/>
        <a:lstStyle/>
        <a:p>
          <a:r>
            <a:rPr lang="en-US" sz="1600" b="1" dirty="0">
              <a:latin typeface="Tahoma"/>
              <a:cs typeface="Tahoma"/>
            </a:rPr>
            <a:t>Interpret</a:t>
          </a:r>
        </a:p>
      </dgm:t>
    </dgm:pt>
    <dgm:pt modelId="{DBD5A96E-D771-FA4D-AA3A-9F3BD6CB4B25}" type="parTrans" cxnId="{7386EFF6-8221-ED44-900B-5B9A3393314D}">
      <dgm:prSet/>
      <dgm:spPr/>
      <dgm:t>
        <a:bodyPr/>
        <a:lstStyle/>
        <a:p>
          <a:endParaRPr lang="en-US"/>
        </a:p>
      </dgm:t>
    </dgm:pt>
    <dgm:pt modelId="{83FF5BCB-67C4-0242-9019-DA4B73B9D74C}" type="sibTrans" cxnId="{7386EFF6-8221-ED44-900B-5B9A3393314D}">
      <dgm:prSet/>
      <dgm:spPr/>
      <dgm:t>
        <a:bodyPr/>
        <a:lstStyle/>
        <a:p>
          <a:endParaRPr lang="en-US"/>
        </a:p>
      </dgm:t>
    </dgm:pt>
    <dgm:pt modelId="{4656E6B2-49F8-6F4E-9568-2E7127E22940}">
      <dgm:prSet custT="1"/>
      <dgm:spPr/>
      <dgm:t>
        <a:bodyPr/>
        <a:lstStyle/>
        <a:p>
          <a:r>
            <a:rPr lang="en-US" sz="1600" b="1" dirty="0">
              <a:latin typeface="Tahoma"/>
              <a:cs typeface="Tahoma"/>
            </a:rPr>
            <a:t>Transcribe &amp; code</a:t>
          </a:r>
        </a:p>
      </dgm:t>
    </dgm:pt>
    <dgm:pt modelId="{BCFE81C6-FBAE-0E43-ABE9-939DF616AAE8}" type="parTrans" cxnId="{9E80D145-7EE3-7541-A8C7-EF8D015331CD}">
      <dgm:prSet/>
      <dgm:spPr/>
      <dgm:t>
        <a:bodyPr/>
        <a:lstStyle/>
        <a:p>
          <a:endParaRPr lang="en-US"/>
        </a:p>
      </dgm:t>
    </dgm:pt>
    <dgm:pt modelId="{6284E4EB-6AE2-AE4B-922F-6D8E8CF8828F}" type="sibTrans" cxnId="{9E80D145-7EE3-7541-A8C7-EF8D015331CD}">
      <dgm:prSet/>
      <dgm:spPr/>
      <dgm:t>
        <a:bodyPr/>
        <a:lstStyle/>
        <a:p>
          <a:endParaRPr lang="en-US"/>
        </a:p>
      </dgm:t>
    </dgm:pt>
    <dgm:pt modelId="{49483A34-3246-C446-A667-6FFECE959E3D}">
      <dgm:prSet custT="1"/>
      <dgm:spPr/>
      <dgm:t>
        <a:bodyPr/>
        <a:lstStyle/>
        <a:p>
          <a:r>
            <a:rPr lang="en-US" sz="1600" b="1" dirty="0">
              <a:latin typeface="Tahoma"/>
              <a:cs typeface="Tahoma"/>
            </a:rPr>
            <a:t>Thematic indexes</a:t>
          </a:r>
        </a:p>
      </dgm:t>
    </dgm:pt>
    <dgm:pt modelId="{3E577D51-E563-0F48-8C67-8030E413DC37}" type="parTrans" cxnId="{3FFF0502-E2DD-7241-8059-73F0EA40A0C7}">
      <dgm:prSet/>
      <dgm:spPr/>
      <dgm:t>
        <a:bodyPr/>
        <a:lstStyle/>
        <a:p>
          <a:endParaRPr lang="en-US"/>
        </a:p>
      </dgm:t>
    </dgm:pt>
    <dgm:pt modelId="{34D46F41-A052-E24A-84D6-119582898CC6}" type="sibTrans" cxnId="{3FFF0502-E2DD-7241-8059-73F0EA40A0C7}">
      <dgm:prSet/>
      <dgm:spPr/>
      <dgm:t>
        <a:bodyPr/>
        <a:lstStyle/>
        <a:p>
          <a:endParaRPr lang="en-US"/>
        </a:p>
      </dgm:t>
    </dgm:pt>
    <dgm:pt modelId="{DDD4D2B7-DD55-954D-8706-756A3BD40C79}">
      <dgm:prSet custT="1"/>
      <dgm:spPr/>
      <dgm:t>
        <a:bodyPr/>
        <a:lstStyle/>
        <a:p>
          <a:r>
            <a:rPr lang="en-US" sz="1600" b="1" dirty="0">
              <a:latin typeface="Tahoma"/>
              <a:cs typeface="Tahoma"/>
            </a:rPr>
            <a:t>Analytical framework</a:t>
          </a:r>
        </a:p>
      </dgm:t>
    </dgm:pt>
    <dgm:pt modelId="{15E42B2B-F247-324D-93E2-FBCCE7068280}" type="parTrans" cxnId="{ACB33C64-0934-0B41-BD6E-58DC2531FDBD}">
      <dgm:prSet/>
      <dgm:spPr/>
      <dgm:t>
        <a:bodyPr/>
        <a:lstStyle/>
        <a:p>
          <a:endParaRPr lang="en-US"/>
        </a:p>
      </dgm:t>
    </dgm:pt>
    <dgm:pt modelId="{ADFCE6C7-10C4-2246-8B33-CE5D142AD962}" type="sibTrans" cxnId="{ACB33C64-0934-0B41-BD6E-58DC2531FDBD}">
      <dgm:prSet/>
      <dgm:spPr/>
      <dgm:t>
        <a:bodyPr/>
        <a:lstStyle/>
        <a:p>
          <a:endParaRPr lang="en-US"/>
        </a:p>
      </dgm:t>
    </dgm:pt>
    <dgm:pt modelId="{24E2D77A-7DB3-6D48-A887-C5A7E15EE3F5}">
      <dgm:prSet custT="1"/>
      <dgm:spPr/>
      <dgm:t>
        <a:bodyPr/>
        <a:lstStyle/>
        <a:p>
          <a:r>
            <a:rPr lang="en-US" sz="1600" b="1" dirty="0">
              <a:latin typeface="Tahoma"/>
              <a:cs typeface="Tahoma"/>
            </a:rPr>
            <a:t>Summarise &amp; synthesise</a:t>
          </a:r>
        </a:p>
      </dgm:t>
    </dgm:pt>
    <dgm:pt modelId="{A7BC7328-1934-2E4E-A18E-1EAF98148B06}" type="parTrans" cxnId="{EB3D1EC3-8B58-F84A-9089-7A9D2FDE3E13}">
      <dgm:prSet/>
      <dgm:spPr/>
      <dgm:t>
        <a:bodyPr/>
        <a:lstStyle/>
        <a:p>
          <a:endParaRPr lang="en-US"/>
        </a:p>
      </dgm:t>
    </dgm:pt>
    <dgm:pt modelId="{9A955074-71D1-5B44-AB5F-225B0349800F}" type="sibTrans" cxnId="{EB3D1EC3-8B58-F84A-9089-7A9D2FDE3E13}">
      <dgm:prSet/>
      <dgm:spPr/>
      <dgm:t>
        <a:bodyPr/>
        <a:lstStyle/>
        <a:p>
          <a:endParaRPr lang="en-US"/>
        </a:p>
      </dgm:t>
    </dgm:pt>
    <dgm:pt modelId="{48715542-F4D8-FC44-A0DF-CE34966A6D24}" type="pres">
      <dgm:prSet presAssocID="{8A76AA92-A7FA-DD4D-ACD3-CC81CC807F29}" presName="diagram" presStyleCnt="0">
        <dgm:presLayoutVars>
          <dgm:dir/>
          <dgm:resizeHandles/>
        </dgm:presLayoutVars>
      </dgm:prSet>
      <dgm:spPr/>
    </dgm:pt>
    <dgm:pt modelId="{C6B96678-D40F-494D-970E-5EF5EC275A83}" type="pres">
      <dgm:prSet presAssocID="{99C120BD-2DC8-FA49-951B-3EE501D0F4EA}" presName="firstNode" presStyleLbl="node1" presStyleIdx="0" presStyleCnt="6" custScaleX="111590" custLinFactNeighborX="-36190" custLinFactNeighborY="-52">
        <dgm:presLayoutVars>
          <dgm:bulletEnabled val="1"/>
        </dgm:presLayoutVars>
      </dgm:prSet>
      <dgm:spPr/>
    </dgm:pt>
    <dgm:pt modelId="{61124E61-4638-2349-B65E-04A8556C992D}" type="pres">
      <dgm:prSet presAssocID="{8A6D6F02-D0AB-FE49-AB27-7C8932D7F6AC}" presName="sibTrans" presStyleLbl="sibTrans2D1" presStyleIdx="0" presStyleCnt="5"/>
      <dgm:spPr/>
    </dgm:pt>
    <dgm:pt modelId="{E2AF3715-8960-1E42-9D48-3653310CF150}" type="pres">
      <dgm:prSet presAssocID="{4656E6B2-49F8-6F4E-9568-2E7127E22940}" presName="middleNode" presStyleCnt="0"/>
      <dgm:spPr/>
    </dgm:pt>
    <dgm:pt modelId="{550DAD4E-68AD-8F41-A7B5-029C63F49291}" type="pres">
      <dgm:prSet presAssocID="{4656E6B2-49F8-6F4E-9568-2E7127E22940}" presName="padding" presStyleLbl="node1" presStyleIdx="0" presStyleCnt="6"/>
      <dgm:spPr/>
    </dgm:pt>
    <dgm:pt modelId="{F48BEA69-55B3-304F-8379-A389A633656C}" type="pres">
      <dgm:prSet presAssocID="{4656E6B2-49F8-6F4E-9568-2E7127E22940}" presName="shape" presStyleLbl="node1" presStyleIdx="1" presStyleCnt="6" custScaleX="126476" custScaleY="122868" custLinFactNeighborX="-52473" custLinFactNeighborY="1019">
        <dgm:presLayoutVars>
          <dgm:bulletEnabled val="1"/>
        </dgm:presLayoutVars>
      </dgm:prSet>
      <dgm:spPr/>
    </dgm:pt>
    <dgm:pt modelId="{0ED0E2D4-ED64-2B49-BC45-0ED1CDEBB42B}" type="pres">
      <dgm:prSet presAssocID="{6284E4EB-6AE2-AE4B-922F-6D8E8CF8828F}" presName="sibTrans" presStyleLbl="sibTrans2D1" presStyleIdx="1" presStyleCnt="5"/>
      <dgm:spPr/>
    </dgm:pt>
    <dgm:pt modelId="{08E320E9-D325-5F43-B317-898BDA0755B6}" type="pres">
      <dgm:prSet presAssocID="{49483A34-3246-C446-A667-6FFECE959E3D}" presName="middleNode" presStyleCnt="0"/>
      <dgm:spPr/>
    </dgm:pt>
    <dgm:pt modelId="{77114689-AA3F-3145-A678-7F6CA4A6FB7C}" type="pres">
      <dgm:prSet presAssocID="{49483A34-3246-C446-A667-6FFECE959E3D}" presName="padding" presStyleLbl="node1" presStyleIdx="1" presStyleCnt="6"/>
      <dgm:spPr/>
    </dgm:pt>
    <dgm:pt modelId="{2A6166CB-A74D-8C44-AFB4-AAAF0B435079}" type="pres">
      <dgm:prSet presAssocID="{49483A34-3246-C446-A667-6FFECE959E3D}" presName="shape" presStyleLbl="node1" presStyleIdx="2" presStyleCnt="6" custScaleX="131329" custScaleY="120830" custLinFactNeighborX="0" custLinFactNeighborY="0">
        <dgm:presLayoutVars>
          <dgm:bulletEnabled val="1"/>
        </dgm:presLayoutVars>
      </dgm:prSet>
      <dgm:spPr/>
    </dgm:pt>
    <dgm:pt modelId="{BAA70186-D6DD-C048-970F-A998BA2A51DE}" type="pres">
      <dgm:prSet presAssocID="{34D46F41-A052-E24A-84D6-119582898CC6}" presName="sibTrans" presStyleLbl="sibTrans2D1" presStyleIdx="2" presStyleCnt="5"/>
      <dgm:spPr/>
    </dgm:pt>
    <dgm:pt modelId="{5C16A2B2-9535-714A-9568-54FCB24E7AF7}" type="pres">
      <dgm:prSet presAssocID="{DDD4D2B7-DD55-954D-8706-756A3BD40C79}" presName="middleNode" presStyleCnt="0"/>
      <dgm:spPr/>
    </dgm:pt>
    <dgm:pt modelId="{448FA419-4DF5-5F42-A5C2-A03044804E2A}" type="pres">
      <dgm:prSet presAssocID="{DDD4D2B7-DD55-954D-8706-756A3BD40C79}" presName="padding" presStyleLbl="node1" presStyleIdx="2" presStyleCnt="6"/>
      <dgm:spPr/>
    </dgm:pt>
    <dgm:pt modelId="{558E22C9-5CA0-F845-9916-BA1612C9A319}" type="pres">
      <dgm:prSet presAssocID="{DDD4D2B7-DD55-954D-8706-756A3BD40C79}" presName="shape" presStyleLbl="node1" presStyleIdx="3" presStyleCnt="6" custScaleX="131329" custScaleY="127148">
        <dgm:presLayoutVars>
          <dgm:bulletEnabled val="1"/>
        </dgm:presLayoutVars>
      </dgm:prSet>
      <dgm:spPr/>
    </dgm:pt>
    <dgm:pt modelId="{26BB7FA3-7163-2B48-8A37-EFCEFCAA20B6}" type="pres">
      <dgm:prSet presAssocID="{ADFCE6C7-10C4-2246-8B33-CE5D142AD962}" presName="sibTrans" presStyleLbl="sibTrans2D1" presStyleIdx="3" presStyleCnt="5"/>
      <dgm:spPr/>
    </dgm:pt>
    <dgm:pt modelId="{718FCC74-071D-2B41-9E87-96C0C5BDB301}" type="pres">
      <dgm:prSet presAssocID="{24E2D77A-7DB3-6D48-A887-C5A7E15EE3F5}" presName="middleNode" presStyleCnt="0"/>
      <dgm:spPr/>
    </dgm:pt>
    <dgm:pt modelId="{56175B57-0DED-AF42-9C55-F0BFCEDD1CC2}" type="pres">
      <dgm:prSet presAssocID="{24E2D77A-7DB3-6D48-A887-C5A7E15EE3F5}" presName="padding" presStyleLbl="node1" presStyleIdx="3" presStyleCnt="6"/>
      <dgm:spPr/>
    </dgm:pt>
    <dgm:pt modelId="{4D7F219B-ABE0-9846-A6D9-FC72A11F2A3B}" type="pres">
      <dgm:prSet presAssocID="{24E2D77A-7DB3-6D48-A887-C5A7E15EE3F5}" presName="shape" presStyleLbl="node1" presStyleIdx="4" presStyleCnt="6" custScaleX="133256" custScaleY="120744" custLinFactNeighborX="53936" custLinFactNeighborY="-3202">
        <dgm:presLayoutVars>
          <dgm:bulletEnabled val="1"/>
        </dgm:presLayoutVars>
      </dgm:prSet>
      <dgm:spPr/>
    </dgm:pt>
    <dgm:pt modelId="{199C56CD-BCD0-484B-B332-674FB5C0AFD8}" type="pres">
      <dgm:prSet presAssocID="{9A955074-71D1-5B44-AB5F-225B0349800F}" presName="sibTrans" presStyleLbl="sibTrans2D1" presStyleIdx="4" presStyleCnt="5"/>
      <dgm:spPr/>
    </dgm:pt>
    <dgm:pt modelId="{A7B2D53F-3EE2-794B-9C1B-66C8889D0208}" type="pres">
      <dgm:prSet presAssocID="{256A1CEE-30FE-FE4B-BA6C-B73B0366FA6B}" presName="lastNode" presStyleLbl="node1" presStyleIdx="5" presStyleCnt="6" custScaleX="101999" custScaleY="89960" custLinFactNeighborX="36202" custLinFactNeighborY="2086">
        <dgm:presLayoutVars>
          <dgm:bulletEnabled val="1"/>
        </dgm:presLayoutVars>
      </dgm:prSet>
      <dgm:spPr/>
    </dgm:pt>
  </dgm:ptLst>
  <dgm:cxnLst>
    <dgm:cxn modelId="{3FFF0502-E2DD-7241-8059-73F0EA40A0C7}" srcId="{8A76AA92-A7FA-DD4D-ACD3-CC81CC807F29}" destId="{49483A34-3246-C446-A667-6FFECE959E3D}" srcOrd="2" destOrd="0" parTransId="{3E577D51-E563-0F48-8C67-8030E413DC37}" sibTransId="{34D46F41-A052-E24A-84D6-119582898CC6}"/>
    <dgm:cxn modelId="{FA42E804-3FB8-1440-B4AA-59C2B7630090}" type="presOf" srcId="{4656E6B2-49F8-6F4E-9568-2E7127E22940}" destId="{F48BEA69-55B3-304F-8379-A389A633656C}" srcOrd="0" destOrd="0" presId="urn:microsoft.com/office/officeart/2005/8/layout/bProcess2"/>
    <dgm:cxn modelId="{C05EDE06-1191-EA43-AD1E-C39B7DD532C4}" type="presOf" srcId="{256A1CEE-30FE-FE4B-BA6C-B73B0366FA6B}" destId="{A7B2D53F-3EE2-794B-9C1B-66C8889D0208}" srcOrd="0" destOrd="0" presId="urn:microsoft.com/office/officeart/2005/8/layout/bProcess2"/>
    <dgm:cxn modelId="{65CF9E19-03F3-894C-8855-4B2A151A4FC8}" srcId="{8A76AA92-A7FA-DD4D-ACD3-CC81CC807F29}" destId="{99C120BD-2DC8-FA49-951B-3EE501D0F4EA}" srcOrd="0" destOrd="0" parTransId="{D5E33CD7-A75D-4F46-95E3-47A40D97C5F4}" sibTransId="{8A6D6F02-D0AB-FE49-AB27-7C8932D7F6AC}"/>
    <dgm:cxn modelId="{276A0242-0C3E-3C49-8459-38621A951282}" type="presOf" srcId="{9A955074-71D1-5B44-AB5F-225B0349800F}" destId="{199C56CD-BCD0-484B-B332-674FB5C0AFD8}" srcOrd="0" destOrd="0" presId="urn:microsoft.com/office/officeart/2005/8/layout/bProcess2"/>
    <dgm:cxn modelId="{ACB33C64-0934-0B41-BD6E-58DC2531FDBD}" srcId="{8A76AA92-A7FA-DD4D-ACD3-CC81CC807F29}" destId="{DDD4D2B7-DD55-954D-8706-756A3BD40C79}" srcOrd="3" destOrd="0" parTransId="{15E42B2B-F247-324D-93E2-FBCCE7068280}" sibTransId="{ADFCE6C7-10C4-2246-8B33-CE5D142AD962}"/>
    <dgm:cxn modelId="{9E80D145-7EE3-7541-A8C7-EF8D015331CD}" srcId="{8A76AA92-A7FA-DD4D-ACD3-CC81CC807F29}" destId="{4656E6B2-49F8-6F4E-9568-2E7127E22940}" srcOrd="1" destOrd="0" parTransId="{BCFE81C6-FBAE-0E43-ABE9-939DF616AAE8}" sibTransId="{6284E4EB-6AE2-AE4B-922F-6D8E8CF8828F}"/>
    <dgm:cxn modelId="{B1FBF647-35FD-F444-9B6E-880E9859EB81}" type="presOf" srcId="{ADFCE6C7-10C4-2246-8B33-CE5D142AD962}" destId="{26BB7FA3-7163-2B48-8A37-EFCEFCAA20B6}" srcOrd="0" destOrd="0" presId="urn:microsoft.com/office/officeart/2005/8/layout/bProcess2"/>
    <dgm:cxn modelId="{74C6DB77-CE83-8D41-81F6-B0A70CB08FBA}" type="presOf" srcId="{34D46F41-A052-E24A-84D6-119582898CC6}" destId="{BAA70186-D6DD-C048-970F-A998BA2A51DE}" srcOrd="0" destOrd="0" presId="urn:microsoft.com/office/officeart/2005/8/layout/bProcess2"/>
    <dgm:cxn modelId="{23FFDA85-B56A-AF42-9FC9-73AFAE2135F2}" type="presOf" srcId="{DDD4D2B7-DD55-954D-8706-756A3BD40C79}" destId="{558E22C9-5CA0-F845-9916-BA1612C9A319}" srcOrd="0" destOrd="0" presId="urn:microsoft.com/office/officeart/2005/8/layout/bProcess2"/>
    <dgm:cxn modelId="{0F4FC389-6B6B-1B44-B012-C1074EEEC427}" type="presOf" srcId="{8A6D6F02-D0AB-FE49-AB27-7C8932D7F6AC}" destId="{61124E61-4638-2349-B65E-04A8556C992D}" srcOrd="0" destOrd="0" presId="urn:microsoft.com/office/officeart/2005/8/layout/bProcess2"/>
    <dgm:cxn modelId="{0AED86A2-F072-FA46-80DD-D26F11DFAA03}" type="presOf" srcId="{8A76AA92-A7FA-DD4D-ACD3-CC81CC807F29}" destId="{48715542-F4D8-FC44-A0DF-CE34966A6D24}" srcOrd="0" destOrd="0" presId="urn:microsoft.com/office/officeart/2005/8/layout/bProcess2"/>
    <dgm:cxn modelId="{234EADBB-345F-C142-BDFE-1958BA96836F}" type="presOf" srcId="{24E2D77A-7DB3-6D48-A887-C5A7E15EE3F5}" destId="{4D7F219B-ABE0-9846-A6D9-FC72A11F2A3B}" srcOrd="0" destOrd="0" presId="urn:microsoft.com/office/officeart/2005/8/layout/bProcess2"/>
    <dgm:cxn modelId="{B3BD99BC-083B-BE4E-BE9D-739F2F91095B}" type="presOf" srcId="{6284E4EB-6AE2-AE4B-922F-6D8E8CF8828F}" destId="{0ED0E2D4-ED64-2B49-BC45-0ED1CDEBB42B}" srcOrd="0" destOrd="0" presId="urn:microsoft.com/office/officeart/2005/8/layout/bProcess2"/>
    <dgm:cxn modelId="{EB3D1EC3-8B58-F84A-9089-7A9D2FDE3E13}" srcId="{8A76AA92-A7FA-DD4D-ACD3-CC81CC807F29}" destId="{24E2D77A-7DB3-6D48-A887-C5A7E15EE3F5}" srcOrd="4" destOrd="0" parTransId="{A7BC7328-1934-2E4E-A18E-1EAF98148B06}" sibTransId="{9A955074-71D1-5B44-AB5F-225B0349800F}"/>
    <dgm:cxn modelId="{CAF35CD1-82C5-1E46-95C0-AB3C1F60EA3F}" type="presOf" srcId="{49483A34-3246-C446-A667-6FFECE959E3D}" destId="{2A6166CB-A74D-8C44-AFB4-AAAF0B435079}" srcOrd="0" destOrd="0" presId="urn:microsoft.com/office/officeart/2005/8/layout/bProcess2"/>
    <dgm:cxn modelId="{7386EFF6-8221-ED44-900B-5B9A3393314D}" srcId="{8A76AA92-A7FA-DD4D-ACD3-CC81CC807F29}" destId="{256A1CEE-30FE-FE4B-BA6C-B73B0366FA6B}" srcOrd="5" destOrd="0" parTransId="{DBD5A96E-D771-FA4D-AA3A-9F3BD6CB4B25}" sibTransId="{83FF5BCB-67C4-0242-9019-DA4B73B9D74C}"/>
    <dgm:cxn modelId="{AF474EFE-41BE-3B4E-AEA0-59BD76481D14}" type="presOf" srcId="{99C120BD-2DC8-FA49-951B-3EE501D0F4EA}" destId="{C6B96678-D40F-494D-970E-5EF5EC275A83}" srcOrd="0" destOrd="0" presId="urn:microsoft.com/office/officeart/2005/8/layout/bProcess2"/>
    <dgm:cxn modelId="{9FBA423B-4008-E84A-A3AA-E00DDDB69F69}" type="presParOf" srcId="{48715542-F4D8-FC44-A0DF-CE34966A6D24}" destId="{C6B96678-D40F-494D-970E-5EF5EC275A83}" srcOrd="0" destOrd="0" presId="urn:microsoft.com/office/officeart/2005/8/layout/bProcess2"/>
    <dgm:cxn modelId="{57048540-237B-AC4E-A0DC-926818A1DB9A}" type="presParOf" srcId="{48715542-F4D8-FC44-A0DF-CE34966A6D24}" destId="{61124E61-4638-2349-B65E-04A8556C992D}" srcOrd="1" destOrd="0" presId="urn:microsoft.com/office/officeart/2005/8/layout/bProcess2"/>
    <dgm:cxn modelId="{54E5E317-7541-0F4F-BBAE-5D1BC1F50025}" type="presParOf" srcId="{48715542-F4D8-FC44-A0DF-CE34966A6D24}" destId="{E2AF3715-8960-1E42-9D48-3653310CF150}" srcOrd="2" destOrd="0" presId="urn:microsoft.com/office/officeart/2005/8/layout/bProcess2"/>
    <dgm:cxn modelId="{8B4F5829-07F0-1546-9D2C-E0EAD53FEEBA}" type="presParOf" srcId="{E2AF3715-8960-1E42-9D48-3653310CF150}" destId="{550DAD4E-68AD-8F41-A7B5-029C63F49291}" srcOrd="0" destOrd="0" presId="urn:microsoft.com/office/officeart/2005/8/layout/bProcess2"/>
    <dgm:cxn modelId="{16BB45D8-CF6A-0D4A-B530-CC38D4FBC308}" type="presParOf" srcId="{E2AF3715-8960-1E42-9D48-3653310CF150}" destId="{F48BEA69-55B3-304F-8379-A389A633656C}" srcOrd="1" destOrd="0" presId="urn:microsoft.com/office/officeart/2005/8/layout/bProcess2"/>
    <dgm:cxn modelId="{8BC94608-3185-A945-94FA-90F2E4C6599E}" type="presParOf" srcId="{48715542-F4D8-FC44-A0DF-CE34966A6D24}" destId="{0ED0E2D4-ED64-2B49-BC45-0ED1CDEBB42B}" srcOrd="3" destOrd="0" presId="urn:microsoft.com/office/officeart/2005/8/layout/bProcess2"/>
    <dgm:cxn modelId="{3D7F7A7F-ECFF-8A47-A388-7633A2E6403C}" type="presParOf" srcId="{48715542-F4D8-FC44-A0DF-CE34966A6D24}" destId="{08E320E9-D325-5F43-B317-898BDA0755B6}" srcOrd="4" destOrd="0" presId="urn:microsoft.com/office/officeart/2005/8/layout/bProcess2"/>
    <dgm:cxn modelId="{D1BE42B1-7851-E545-8A7F-71EC6105DE83}" type="presParOf" srcId="{08E320E9-D325-5F43-B317-898BDA0755B6}" destId="{77114689-AA3F-3145-A678-7F6CA4A6FB7C}" srcOrd="0" destOrd="0" presId="urn:microsoft.com/office/officeart/2005/8/layout/bProcess2"/>
    <dgm:cxn modelId="{8EC6F2A1-903B-2D49-91EB-BC048CF76F7A}" type="presParOf" srcId="{08E320E9-D325-5F43-B317-898BDA0755B6}" destId="{2A6166CB-A74D-8C44-AFB4-AAAF0B435079}" srcOrd="1" destOrd="0" presId="urn:microsoft.com/office/officeart/2005/8/layout/bProcess2"/>
    <dgm:cxn modelId="{4AB7D879-7DE1-E246-BA6E-1AA1E19FBC9B}" type="presParOf" srcId="{48715542-F4D8-FC44-A0DF-CE34966A6D24}" destId="{BAA70186-D6DD-C048-970F-A998BA2A51DE}" srcOrd="5" destOrd="0" presId="urn:microsoft.com/office/officeart/2005/8/layout/bProcess2"/>
    <dgm:cxn modelId="{971CC259-0E9E-4C4A-944F-66E4669AF0B0}" type="presParOf" srcId="{48715542-F4D8-FC44-A0DF-CE34966A6D24}" destId="{5C16A2B2-9535-714A-9568-54FCB24E7AF7}" srcOrd="6" destOrd="0" presId="urn:microsoft.com/office/officeart/2005/8/layout/bProcess2"/>
    <dgm:cxn modelId="{5587D309-5F75-0C4F-BC29-644F29C50DA3}" type="presParOf" srcId="{5C16A2B2-9535-714A-9568-54FCB24E7AF7}" destId="{448FA419-4DF5-5F42-A5C2-A03044804E2A}" srcOrd="0" destOrd="0" presId="urn:microsoft.com/office/officeart/2005/8/layout/bProcess2"/>
    <dgm:cxn modelId="{F1FA20F5-30DE-DB45-977B-8E0C456F9BA0}" type="presParOf" srcId="{5C16A2B2-9535-714A-9568-54FCB24E7AF7}" destId="{558E22C9-5CA0-F845-9916-BA1612C9A319}" srcOrd="1" destOrd="0" presId="urn:microsoft.com/office/officeart/2005/8/layout/bProcess2"/>
    <dgm:cxn modelId="{66B51670-AB47-6B4B-BE51-0698887B946F}" type="presParOf" srcId="{48715542-F4D8-FC44-A0DF-CE34966A6D24}" destId="{26BB7FA3-7163-2B48-8A37-EFCEFCAA20B6}" srcOrd="7" destOrd="0" presId="urn:microsoft.com/office/officeart/2005/8/layout/bProcess2"/>
    <dgm:cxn modelId="{269F1D2E-A7DF-914F-AE38-6D5ABECAE128}" type="presParOf" srcId="{48715542-F4D8-FC44-A0DF-CE34966A6D24}" destId="{718FCC74-071D-2B41-9E87-96C0C5BDB301}" srcOrd="8" destOrd="0" presId="urn:microsoft.com/office/officeart/2005/8/layout/bProcess2"/>
    <dgm:cxn modelId="{BE56E964-3751-7D48-B418-DEC38D07BC23}" type="presParOf" srcId="{718FCC74-071D-2B41-9E87-96C0C5BDB301}" destId="{56175B57-0DED-AF42-9C55-F0BFCEDD1CC2}" srcOrd="0" destOrd="0" presId="urn:microsoft.com/office/officeart/2005/8/layout/bProcess2"/>
    <dgm:cxn modelId="{82922467-BAD5-A345-9200-BA3950C5C288}" type="presParOf" srcId="{718FCC74-071D-2B41-9E87-96C0C5BDB301}" destId="{4D7F219B-ABE0-9846-A6D9-FC72A11F2A3B}" srcOrd="1" destOrd="0" presId="urn:microsoft.com/office/officeart/2005/8/layout/bProcess2"/>
    <dgm:cxn modelId="{FE0AA6B1-7219-B040-8695-B6A30AADC5D3}" type="presParOf" srcId="{48715542-F4D8-FC44-A0DF-CE34966A6D24}" destId="{199C56CD-BCD0-484B-B332-674FB5C0AFD8}" srcOrd="9" destOrd="0" presId="urn:microsoft.com/office/officeart/2005/8/layout/bProcess2"/>
    <dgm:cxn modelId="{09270440-2442-7C41-AF3F-CC1ACBF6AF6A}" type="presParOf" srcId="{48715542-F4D8-FC44-A0DF-CE34966A6D24}" destId="{A7B2D53F-3EE2-794B-9C1B-66C8889D0208}" srcOrd="10" destOrd="0" presId="urn:microsoft.com/office/officeart/2005/8/layout/b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76AA92-A7FA-DD4D-ACD3-CC81CC807F29}" type="doc">
      <dgm:prSet loTypeId="urn:microsoft.com/office/officeart/2005/8/layout/bProcess2" loCatId="" qsTypeId="urn:microsoft.com/office/officeart/2005/8/quickstyle/3D1" qsCatId="3D" csTypeId="urn:microsoft.com/office/officeart/2005/8/colors/colorful1" csCatId="colorful" phldr="1"/>
      <dgm:spPr/>
      <dgm:t>
        <a:bodyPr/>
        <a:lstStyle/>
        <a:p>
          <a:endParaRPr lang="en-US"/>
        </a:p>
      </dgm:t>
    </dgm:pt>
    <dgm:pt modelId="{99C120BD-2DC8-FA49-951B-3EE501D0F4EA}">
      <dgm:prSet custT="1"/>
      <dgm:spPr/>
      <dgm:t>
        <a:bodyPr/>
        <a:lstStyle/>
        <a:p>
          <a:pPr rtl="0"/>
          <a:r>
            <a:rPr lang="en-US" sz="2000" b="1" dirty="0">
              <a:latin typeface="Candara"/>
              <a:cs typeface="Candara"/>
            </a:rPr>
            <a:t>Framework Method:</a:t>
          </a:r>
        </a:p>
      </dgm:t>
    </dgm:pt>
    <dgm:pt modelId="{D5E33CD7-A75D-4F46-95E3-47A40D97C5F4}" type="parTrans" cxnId="{65CF9E19-03F3-894C-8855-4B2A151A4FC8}">
      <dgm:prSet/>
      <dgm:spPr/>
      <dgm:t>
        <a:bodyPr/>
        <a:lstStyle/>
        <a:p>
          <a:endParaRPr lang="en-US"/>
        </a:p>
      </dgm:t>
    </dgm:pt>
    <dgm:pt modelId="{8A6D6F02-D0AB-FE49-AB27-7C8932D7F6AC}" type="sibTrans" cxnId="{65CF9E19-03F3-894C-8855-4B2A151A4FC8}">
      <dgm:prSet/>
      <dgm:spPr/>
      <dgm:t>
        <a:bodyPr/>
        <a:lstStyle/>
        <a:p>
          <a:endParaRPr lang="en-US"/>
        </a:p>
      </dgm:t>
    </dgm:pt>
    <dgm:pt modelId="{256A1CEE-30FE-FE4B-BA6C-B73B0366FA6B}">
      <dgm:prSet custT="1"/>
      <dgm:spPr/>
      <dgm:t>
        <a:bodyPr/>
        <a:lstStyle/>
        <a:p>
          <a:r>
            <a:rPr lang="en-US" sz="1800" b="1" dirty="0">
              <a:latin typeface="Candara"/>
              <a:cs typeface="Candara"/>
            </a:rPr>
            <a:t>Interpret</a:t>
          </a:r>
        </a:p>
      </dgm:t>
    </dgm:pt>
    <dgm:pt modelId="{DBD5A96E-D771-FA4D-AA3A-9F3BD6CB4B25}" type="parTrans" cxnId="{7386EFF6-8221-ED44-900B-5B9A3393314D}">
      <dgm:prSet/>
      <dgm:spPr/>
      <dgm:t>
        <a:bodyPr/>
        <a:lstStyle/>
        <a:p>
          <a:endParaRPr lang="en-US"/>
        </a:p>
      </dgm:t>
    </dgm:pt>
    <dgm:pt modelId="{83FF5BCB-67C4-0242-9019-DA4B73B9D74C}" type="sibTrans" cxnId="{7386EFF6-8221-ED44-900B-5B9A3393314D}">
      <dgm:prSet/>
      <dgm:spPr/>
      <dgm:t>
        <a:bodyPr/>
        <a:lstStyle/>
        <a:p>
          <a:endParaRPr lang="en-US"/>
        </a:p>
      </dgm:t>
    </dgm:pt>
    <dgm:pt modelId="{4656E6B2-49F8-6F4E-9568-2E7127E22940}">
      <dgm:prSet custT="1"/>
      <dgm:spPr/>
      <dgm:t>
        <a:bodyPr/>
        <a:lstStyle/>
        <a:p>
          <a:r>
            <a:rPr lang="en-US" sz="1800" b="1" dirty="0">
              <a:latin typeface="Candara"/>
              <a:cs typeface="Candara"/>
            </a:rPr>
            <a:t>Transcribe &amp; code</a:t>
          </a:r>
        </a:p>
      </dgm:t>
    </dgm:pt>
    <dgm:pt modelId="{BCFE81C6-FBAE-0E43-ABE9-939DF616AAE8}" type="parTrans" cxnId="{9E80D145-7EE3-7541-A8C7-EF8D015331CD}">
      <dgm:prSet/>
      <dgm:spPr/>
      <dgm:t>
        <a:bodyPr/>
        <a:lstStyle/>
        <a:p>
          <a:endParaRPr lang="en-US"/>
        </a:p>
      </dgm:t>
    </dgm:pt>
    <dgm:pt modelId="{6284E4EB-6AE2-AE4B-922F-6D8E8CF8828F}" type="sibTrans" cxnId="{9E80D145-7EE3-7541-A8C7-EF8D015331CD}">
      <dgm:prSet/>
      <dgm:spPr/>
      <dgm:t>
        <a:bodyPr/>
        <a:lstStyle/>
        <a:p>
          <a:endParaRPr lang="en-US"/>
        </a:p>
      </dgm:t>
    </dgm:pt>
    <dgm:pt modelId="{49483A34-3246-C446-A667-6FFECE959E3D}">
      <dgm:prSet custT="1"/>
      <dgm:spPr/>
      <dgm:t>
        <a:bodyPr/>
        <a:lstStyle/>
        <a:p>
          <a:r>
            <a:rPr lang="en-US" sz="1800" b="1" dirty="0">
              <a:latin typeface="Candara"/>
              <a:cs typeface="Candara"/>
            </a:rPr>
            <a:t>Thematic indexes</a:t>
          </a:r>
        </a:p>
      </dgm:t>
    </dgm:pt>
    <dgm:pt modelId="{3E577D51-E563-0F48-8C67-8030E413DC37}" type="parTrans" cxnId="{3FFF0502-E2DD-7241-8059-73F0EA40A0C7}">
      <dgm:prSet/>
      <dgm:spPr/>
      <dgm:t>
        <a:bodyPr/>
        <a:lstStyle/>
        <a:p>
          <a:endParaRPr lang="en-US"/>
        </a:p>
      </dgm:t>
    </dgm:pt>
    <dgm:pt modelId="{34D46F41-A052-E24A-84D6-119582898CC6}" type="sibTrans" cxnId="{3FFF0502-E2DD-7241-8059-73F0EA40A0C7}">
      <dgm:prSet/>
      <dgm:spPr/>
      <dgm:t>
        <a:bodyPr/>
        <a:lstStyle/>
        <a:p>
          <a:endParaRPr lang="en-US"/>
        </a:p>
      </dgm:t>
    </dgm:pt>
    <dgm:pt modelId="{DDD4D2B7-DD55-954D-8706-756A3BD40C79}">
      <dgm:prSet custT="1"/>
      <dgm:spPr/>
      <dgm:t>
        <a:bodyPr/>
        <a:lstStyle/>
        <a:p>
          <a:r>
            <a:rPr lang="en-US" sz="1800" b="1" dirty="0">
              <a:latin typeface="Candara"/>
              <a:cs typeface="Candara"/>
            </a:rPr>
            <a:t>Analytical framework</a:t>
          </a:r>
        </a:p>
      </dgm:t>
    </dgm:pt>
    <dgm:pt modelId="{15E42B2B-F247-324D-93E2-FBCCE7068280}" type="parTrans" cxnId="{ACB33C64-0934-0B41-BD6E-58DC2531FDBD}">
      <dgm:prSet/>
      <dgm:spPr/>
      <dgm:t>
        <a:bodyPr/>
        <a:lstStyle/>
        <a:p>
          <a:endParaRPr lang="en-US"/>
        </a:p>
      </dgm:t>
    </dgm:pt>
    <dgm:pt modelId="{ADFCE6C7-10C4-2246-8B33-CE5D142AD962}" type="sibTrans" cxnId="{ACB33C64-0934-0B41-BD6E-58DC2531FDBD}">
      <dgm:prSet/>
      <dgm:spPr/>
      <dgm:t>
        <a:bodyPr/>
        <a:lstStyle/>
        <a:p>
          <a:endParaRPr lang="en-US"/>
        </a:p>
      </dgm:t>
    </dgm:pt>
    <dgm:pt modelId="{24E2D77A-7DB3-6D48-A887-C5A7E15EE3F5}">
      <dgm:prSet custT="1"/>
      <dgm:spPr/>
      <dgm:t>
        <a:bodyPr/>
        <a:lstStyle/>
        <a:p>
          <a:r>
            <a:rPr lang="en-US" sz="1800" b="1" dirty="0">
              <a:latin typeface="Candara"/>
              <a:cs typeface="Candara"/>
            </a:rPr>
            <a:t>Summarise &amp; synthesise</a:t>
          </a:r>
        </a:p>
      </dgm:t>
    </dgm:pt>
    <dgm:pt modelId="{A7BC7328-1934-2E4E-A18E-1EAF98148B06}" type="parTrans" cxnId="{EB3D1EC3-8B58-F84A-9089-7A9D2FDE3E13}">
      <dgm:prSet/>
      <dgm:spPr/>
      <dgm:t>
        <a:bodyPr/>
        <a:lstStyle/>
        <a:p>
          <a:endParaRPr lang="en-US"/>
        </a:p>
      </dgm:t>
    </dgm:pt>
    <dgm:pt modelId="{9A955074-71D1-5B44-AB5F-225B0349800F}" type="sibTrans" cxnId="{EB3D1EC3-8B58-F84A-9089-7A9D2FDE3E13}">
      <dgm:prSet/>
      <dgm:spPr/>
      <dgm:t>
        <a:bodyPr/>
        <a:lstStyle/>
        <a:p>
          <a:endParaRPr lang="en-US"/>
        </a:p>
      </dgm:t>
    </dgm:pt>
    <dgm:pt modelId="{48715542-F4D8-FC44-A0DF-CE34966A6D24}" type="pres">
      <dgm:prSet presAssocID="{8A76AA92-A7FA-DD4D-ACD3-CC81CC807F29}" presName="diagram" presStyleCnt="0">
        <dgm:presLayoutVars>
          <dgm:dir/>
          <dgm:resizeHandles/>
        </dgm:presLayoutVars>
      </dgm:prSet>
      <dgm:spPr/>
    </dgm:pt>
    <dgm:pt modelId="{C6B96678-D40F-494D-970E-5EF5EC275A83}" type="pres">
      <dgm:prSet presAssocID="{99C120BD-2DC8-FA49-951B-3EE501D0F4EA}" presName="firstNode" presStyleLbl="node1" presStyleIdx="0" presStyleCnt="6" custScaleX="141978" custLinFactNeighborX="-36190" custLinFactNeighborY="-52">
        <dgm:presLayoutVars>
          <dgm:bulletEnabled val="1"/>
        </dgm:presLayoutVars>
      </dgm:prSet>
      <dgm:spPr/>
    </dgm:pt>
    <dgm:pt modelId="{61124E61-4638-2349-B65E-04A8556C992D}" type="pres">
      <dgm:prSet presAssocID="{8A6D6F02-D0AB-FE49-AB27-7C8932D7F6AC}" presName="sibTrans" presStyleLbl="sibTrans2D1" presStyleIdx="0" presStyleCnt="5"/>
      <dgm:spPr/>
    </dgm:pt>
    <dgm:pt modelId="{E2AF3715-8960-1E42-9D48-3653310CF150}" type="pres">
      <dgm:prSet presAssocID="{4656E6B2-49F8-6F4E-9568-2E7127E22940}" presName="middleNode" presStyleCnt="0"/>
      <dgm:spPr/>
    </dgm:pt>
    <dgm:pt modelId="{550DAD4E-68AD-8F41-A7B5-029C63F49291}" type="pres">
      <dgm:prSet presAssocID="{4656E6B2-49F8-6F4E-9568-2E7127E22940}" presName="padding" presStyleLbl="node1" presStyleIdx="0" presStyleCnt="6"/>
      <dgm:spPr/>
    </dgm:pt>
    <dgm:pt modelId="{F48BEA69-55B3-304F-8379-A389A633656C}" type="pres">
      <dgm:prSet presAssocID="{4656E6B2-49F8-6F4E-9568-2E7127E22940}" presName="shape" presStyleLbl="node1" presStyleIdx="1" presStyleCnt="6" custScaleX="182564" custScaleY="122868" custLinFactNeighborX="-52473" custLinFactNeighborY="1019">
        <dgm:presLayoutVars>
          <dgm:bulletEnabled val="1"/>
        </dgm:presLayoutVars>
      </dgm:prSet>
      <dgm:spPr/>
    </dgm:pt>
    <dgm:pt modelId="{0ED0E2D4-ED64-2B49-BC45-0ED1CDEBB42B}" type="pres">
      <dgm:prSet presAssocID="{6284E4EB-6AE2-AE4B-922F-6D8E8CF8828F}" presName="sibTrans" presStyleLbl="sibTrans2D1" presStyleIdx="1" presStyleCnt="5"/>
      <dgm:spPr/>
    </dgm:pt>
    <dgm:pt modelId="{08E320E9-D325-5F43-B317-898BDA0755B6}" type="pres">
      <dgm:prSet presAssocID="{49483A34-3246-C446-A667-6FFECE959E3D}" presName="middleNode" presStyleCnt="0"/>
      <dgm:spPr/>
    </dgm:pt>
    <dgm:pt modelId="{77114689-AA3F-3145-A678-7F6CA4A6FB7C}" type="pres">
      <dgm:prSet presAssocID="{49483A34-3246-C446-A667-6FFECE959E3D}" presName="padding" presStyleLbl="node1" presStyleIdx="1" presStyleCnt="6"/>
      <dgm:spPr/>
    </dgm:pt>
    <dgm:pt modelId="{2A6166CB-A74D-8C44-AFB4-AAAF0B435079}" type="pres">
      <dgm:prSet presAssocID="{49483A34-3246-C446-A667-6FFECE959E3D}" presName="shape" presStyleLbl="node1" presStyleIdx="2" presStyleCnt="6" custScaleX="170035" custScaleY="120830" custLinFactNeighborX="0" custLinFactNeighborY="0">
        <dgm:presLayoutVars>
          <dgm:bulletEnabled val="1"/>
        </dgm:presLayoutVars>
      </dgm:prSet>
      <dgm:spPr/>
    </dgm:pt>
    <dgm:pt modelId="{BAA70186-D6DD-C048-970F-A998BA2A51DE}" type="pres">
      <dgm:prSet presAssocID="{34D46F41-A052-E24A-84D6-119582898CC6}" presName="sibTrans" presStyleLbl="sibTrans2D1" presStyleIdx="2" presStyleCnt="5"/>
      <dgm:spPr/>
    </dgm:pt>
    <dgm:pt modelId="{5C16A2B2-9535-714A-9568-54FCB24E7AF7}" type="pres">
      <dgm:prSet presAssocID="{DDD4D2B7-DD55-954D-8706-756A3BD40C79}" presName="middleNode" presStyleCnt="0"/>
      <dgm:spPr/>
    </dgm:pt>
    <dgm:pt modelId="{448FA419-4DF5-5F42-A5C2-A03044804E2A}" type="pres">
      <dgm:prSet presAssocID="{DDD4D2B7-DD55-954D-8706-756A3BD40C79}" presName="padding" presStyleLbl="node1" presStyleIdx="2" presStyleCnt="6"/>
      <dgm:spPr/>
    </dgm:pt>
    <dgm:pt modelId="{558E22C9-5CA0-F845-9916-BA1612C9A319}" type="pres">
      <dgm:prSet presAssocID="{DDD4D2B7-DD55-954D-8706-756A3BD40C79}" presName="shape" presStyleLbl="node1" presStyleIdx="3" presStyleCnt="6" custScaleX="182757" custScaleY="127148">
        <dgm:presLayoutVars>
          <dgm:bulletEnabled val="1"/>
        </dgm:presLayoutVars>
      </dgm:prSet>
      <dgm:spPr/>
    </dgm:pt>
    <dgm:pt modelId="{26BB7FA3-7163-2B48-8A37-EFCEFCAA20B6}" type="pres">
      <dgm:prSet presAssocID="{ADFCE6C7-10C4-2246-8B33-CE5D142AD962}" presName="sibTrans" presStyleLbl="sibTrans2D1" presStyleIdx="3" presStyleCnt="5"/>
      <dgm:spPr/>
    </dgm:pt>
    <dgm:pt modelId="{718FCC74-071D-2B41-9E87-96C0C5BDB301}" type="pres">
      <dgm:prSet presAssocID="{24E2D77A-7DB3-6D48-A887-C5A7E15EE3F5}" presName="middleNode" presStyleCnt="0"/>
      <dgm:spPr/>
    </dgm:pt>
    <dgm:pt modelId="{56175B57-0DED-AF42-9C55-F0BFCEDD1CC2}" type="pres">
      <dgm:prSet presAssocID="{24E2D77A-7DB3-6D48-A887-C5A7E15EE3F5}" presName="padding" presStyleLbl="node1" presStyleIdx="3" presStyleCnt="6"/>
      <dgm:spPr/>
    </dgm:pt>
    <dgm:pt modelId="{4D7F219B-ABE0-9846-A6D9-FC72A11F2A3B}" type="pres">
      <dgm:prSet presAssocID="{24E2D77A-7DB3-6D48-A887-C5A7E15EE3F5}" presName="shape" presStyleLbl="node1" presStyleIdx="4" presStyleCnt="6" custScaleX="185926" custScaleY="120744" custLinFactNeighborX="53936" custLinFactNeighborY="-3202">
        <dgm:presLayoutVars>
          <dgm:bulletEnabled val="1"/>
        </dgm:presLayoutVars>
      </dgm:prSet>
      <dgm:spPr/>
    </dgm:pt>
    <dgm:pt modelId="{199C56CD-BCD0-484B-B332-674FB5C0AFD8}" type="pres">
      <dgm:prSet presAssocID="{9A955074-71D1-5B44-AB5F-225B0349800F}" presName="sibTrans" presStyleLbl="sibTrans2D1" presStyleIdx="4" presStyleCnt="5"/>
      <dgm:spPr/>
    </dgm:pt>
    <dgm:pt modelId="{A7B2D53F-3EE2-794B-9C1B-66C8889D0208}" type="pres">
      <dgm:prSet presAssocID="{256A1CEE-30FE-FE4B-BA6C-B73B0366FA6B}" presName="lastNode" presStyleLbl="node1" presStyleIdx="5" presStyleCnt="6" custScaleX="119994" custScaleY="89960" custLinFactNeighborX="36202" custLinFactNeighborY="2086">
        <dgm:presLayoutVars>
          <dgm:bulletEnabled val="1"/>
        </dgm:presLayoutVars>
      </dgm:prSet>
      <dgm:spPr/>
    </dgm:pt>
  </dgm:ptLst>
  <dgm:cxnLst>
    <dgm:cxn modelId="{3FFF0502-E2DD-7241-8059-73F0EA40A0C7}" srcId="{8A76AA92-A7FA-DD4D-ACD3-CC81CC807F29}" destId="{49483A34-3246-C446-A667-6FFECE959E3D}" srcOrd="2" destOrd="0" parTransId="{3E577D51-E563-0F48-8C67-8030E413DC37}" sibTransId="{34D46F41-A052-E24A-84D6-119582898CC6}"/>
    <dgm:cxn modelId="{89E2880E-C863-044D-9E4F-6FDA51A6BC11}" type="presOf" srcId="{8A76AA92-A7FA-DD4D-ACD3-CC81CC807F29}" destId="{48715542-F4D8-FC44-A0DF-CE34966A6D24}" srcOrd="0" destOrd="0" presId="urn:microsoft.com/office/officeart/2005/8/layout/bProcess2"/>
    <dgm:cxn modelId="{65CF9E19-03F3-894C-8855-4B2A151A4FC8}" srcId="{8A76AA92-A7FA-DD4D-ACD3-CC81CC807F29}" destId="{99C120BD-2DC8-FA49-951B-3EE501D0F4EA}" srcOrd="0" destOrd="0" parTransId="{D5E33CD7-A75D-4F46-95E3-47A40D97C5F4}" sibTransId="{8A6D6F02-D0AB-FE49-AB27-7C8932D7F6AC}"/>
    <dgm:cxn modelId="{4C00601F-E8CF-7148-A40C-279938C72625}" type="presOf" srcId="{256A1CEE-30FE-FE4B-BA6C-B73B0366FA6B}" destId="{A7B2D53F-3EE2-794B-9C1B-66C8889D0208}" srcOrd="0" destOrd="0" presId="urn:microsoft.com/office/officeart/2005/8/layout/bProcess2"/>
    <dgm:cxn modelId="{ACB33C64-0934-0B41-BD6E-58DC2531FDBD}" srcId="{8A76AA92-A7FA-DD4D-ACD3-CC81CC807F29}" destId="{DDD4D2B7-DD55-954D-8706-756A3BD40C79}" srcOrd="3" destOrd="0" parTransId="{15E42B2B-F247-324D-93E2-FBCCE7068280}" sibTransId="{ADFCE6C7-10C4-2246-8B33-CE5D142AD962}"/>
    <dgm:cxn modelId="{9E80D145-7EE3-7541-A8C7-EF8D015331CD}" srcId="{8A76AA92-A7FA-DD4D-ACD3-CC81CC807F29}" destId="{4656E6B2-49F8-6F4E-9568-2E7127E22940}" srcOrd="1" destOrd="0" parTransId="{BCFE81C6-FBAE-0E43-ABE9-939DF616AAE8}" sibTransId="{6284E4EB-6AE2-AE4B-922F-6D8E8CF8828F}"/>
    <dgm:cxn modelId="{92A31B4E-A11B-9B4E-B2A2-CA9846094792}" type="presOf" srcId="{9A955074-71D1-5B44-AB5F-225B0349800F}" destId="{199C56CD-BCD0-484B-B332-674FB5C0AFD8}" srcOrd="0" destOrd="0" presId="urn:microsoft.com/office/officeart/2005/8/layout/bProcess2"/>
    <dgm:cxn modelId="{225A4070-A3B4-5545-ACB2-3B1F0FE9710D}" type="presOf" srcId="{49483A34-3246-C446-A667-6FFECE959E3D}" destId="{2A6166CB-A74D-8C44-AFB4-AAAF0B435079}" srcOrd="0" destOrd="0" presId="urn:microsoft.com/office/officeart/2005/8/layout/bProcess2"/>
    <dgm:cxn modelId="{9FFA9551-E64C-DD41-BE8E-4080AB94B2B9}" type="presOf" srcId="{DDD4D2B7-DD55-954D-8706-756A3BD40C79}" destId="{558E22C9-5CA0-F845-9916-BA1612C9A319}" srcOrd="0" destOrd="0" presId="urn:microsoft.com/office/officeart/2005/8/layout/bProcess2"/>
    <dgm:cxn modelId="{0B0D2154-4C21-3F46-8FAB-2E1C4127DBE6}" type="presOf" srcId="{99C120BD-2DC8-FA49-951B-3EE501D0F4EA}" destId="{C6B96678-D40F-494D-970E-5EF5EC275A83}" srcOrd="0" destOrd="0" presId="urn:microsoft.com/office/officeart/2005/8/layout/bProcess2"/>
    <dgm:cxn modelId="{D245305A-8CAD-514B-B3FB-6FFFD070D1BB}" type="presOf" srcId="{6284E4EB-6AE2-AE4B-922F-6D8E8CF8828F}" destId="{0ED0E2D4-ED64-2B49-BC45-0ED1CDEBB42B}" srcOrd="0" destOrd="0" presId="urn:microsoft.com/office/officeart/2005/8/layout/bProcess2"/>
    <dgm:cxn modelId="{8EDE7E89-02A4-664D-8246-A222E6FA3018}" type="presOf" srcId="{8A6D6F02-D0AB-FE49-AB27-7C8932D7F6AC}" destId="{61124E61-4638-2349-B65E-04A8556C992D}" srcOrd="0" destOrd="0" presId="urn:microsoft.com/office/officeart/2005/8/layout/bProcess2"/>
    <dgm:cxn modelId="{DBB49B92-8591-AB4A-8C7B-0EA34AA4E958}" type="presOf" srcId="{24E2D77A-7DB3-6D48-A887-C5A7E15EE3F5}" destId="{4D7F219B-ABE0-9846-A6D9-FC72A11F2A3B}" srcOrd="0" destOrd="0" presId="urn:microsoft.com/office/officeart/2005/8/layout/bProcess2"/>
    <dgm:cxn modelId="{B36B419B-BEBF-3B4B-84D2-35C9269EAF6E}" type="presOf" srcId="{4656E6B2-49F8-6F4E-9568-2E7127E22940}" destId="{F48BEA69-55B3-304F-8379-A389A633656C}" srcOrd="0" destOrd="0" presId="urn:microsoft.com/office/officeart/2005/8/layout/bProcess2"/>
    <dgm:cxn modelId="{2CF3D3A8-7776-3142-91FF-35992B570FDD}" type="presOf" srcId="{34D46F41-A052-E24A-84D6-119582898CC6}" destId="{BAA70186-D6DD-C048-970F-A998BA2A51DE}" srcOrd="0" destOrd="0" presId="urn:microsoft.com/office/officeart/2005/8/layout/bProcess2"/>
    <dgm:cxn modelId="{EB3D1EC3-8B58-F84A-9089-7A9D2FDE3E13}" srcId="{8A76AA92-A7FA-DD4D-ACD3-CC81CC807F29}" destId="{24E2D77A-7DB3-6D48-A887-C5A7E15EE3F5}" srcOrd="4" destOrd="0" parTransId="{A7BC7328-1934-2E4E-A18E-1EAF98148B06}" sibTransId="{9A955074-71D1-5B44-AB5F-225B0349800F}"/>
    <dgm:cxn modelId="{BD51F3DA-4232-9344-8A5D-F0618C2BBDE2}" type="presOf" srcId="{ADFCE6C7-10C4-2246-8B33-CE5D142AD962}" destId="{26BB7FA3-7163-2B48-8A37-EFCEFCAA20B6}" srcOrd="0" destOrd="0" presId="urn:microsoft.com/office/officeart/2005/8/layout/bProcess2"/>
    <dgm:cxn modelId="{7386EFF6-8221-ED44-900B-5B9A3393314D}" srcId="{8A76AA92-A7FA-DD4D-ACD3-CC81CC807F29}" destId="{256A1CEE-30FE-FE4B-BA6C-B73B0366FA6B}" srcOrd="5" destOrd="0" parTransId="{DBD5A96E-D771-FA4D-AA3A-9F3BD6CB4B25}" sibTransId="{83FF5BCB-67C4-0242-9019-DA4B73B9D74C}"/>
    <dgm:cxn modelId="{DF4B6232-6BCB-A346-941A-8035007BDEEE}" type="presParOf" srcId="{48715542-F4D8-FC44-A0DF-CE34966A6D24}" destId="{C6B96678-D40F-494D-970E-5EF5EC275A83}" srcOrd="0" destOrd="0" presId="urn:microsoft.com/office/officeart/2005/8/layout/bProcess2"/>
    <dgm:cxn modelId="{4AEAB42F-7CA8-8E4B-9CD6-754B24130C51}" type="presParOf" srcId="{48715542-F4D8-FC44-A0DF-CE34966A6D24}" destId="{61124E61-4638-2349-B65E-04A8556C992D}" srcOrd="1" destOrd="0" presId="urn:microsoft.com/office/officeart/2005/8/layout/bProcess2"/>
    <dgm:cxn modelId="{434051C3-4337-5C4D-9DEA-6E9BBBFB3828}" type="presParOf" srcId="{48715542-F4D8-FC44-A0DF-CE34966A6D24}" destId="{E2AF3715-8960-1E42-9D48-3653310CF150}" srcOrd="2" destOrd="0" presId="urn:microsoft.com/office/officeart/2005/8/layout/bProcess2"/>
    <dgm:cxn modelId="{86B9D18C-83B5-A444-B7F1-8EEE5D219ED4}" type="presParOf" srcId="{E2AF3715-8960-1E42-9D48-3653310CF150}" destId="{550DAD4E-68AD-8F41-A7B5-029C63F49291}" srcOrd="0" destOrd="0" presId="urn:microsoft.com/office/officeart/2005/8/layout/bProcess2"/>
    <dgm:cxn modelId="{9FE58A1E-0C3F-E54C-A554-E2E9766BE518}" type="presParOf" srcId="{E2AF3715-8960-1E42-9D48-3653310CF150}" destId="{F48BEA69-55B3-304F-8379-A389A633656C}" srcOrd="1" destOrd="0" presId="urn:microsoft.com/office/officeart/2005/8/layout/bProcess2"/>
    <dgm:cxn modelId="{A7E03D8A-3926-6343-909B-0230EA9DCD6C}" type="presParOf" srcId="{48715542-F4D8-FC44-A0DF-CE34966A6D24}" destId="{0ED0E2D4-ED64-2B49-BC45-0ED1CDEBB42B}" srcOrd="3" destOrd="0" presId="urn:microsoft.com/office/officeart/2005/8/layout/bProcess2"/>
    <dgm:cxn modelId="{7FEE87B3-76A8-294D-88C3-93A1F7960C16}" type="presParOf" srcId="{48715542-F4D8-FC44-A0DF-CE34966A6D24}" destId="{08E320E9-D325-5F43-B317-898BDA0755B6}" srcOrd="4" destOrd="0" presId="urn:microsoft.com/office/officeart/2005/8/layout/bProcess2"/>
    <dgm:cxn modelId="{E7F72D78-0E22-5B4A-B21D-BC9CDA890F2E}" type="presParOf" srcId="{08E320E9-D325-5F43-B317-898BDA0755B6}" destId="{77114689-AA3F-3145-A678-7F6CA4A6FB7C}" srcOrd="0" destOrd="0" presId="urn:microsoft.com/office/officeart/2005/8/layout/bProcess2"/>
    <dgm:cxn modelId="{8C61307E-DF55-A84D-AA5A-C5E3EED24648}" type="presParOf" srcId="{08E320E9-D325-5F43-B317-898BDA0755B6}" destId="{2A6166CB-A74D-8C44-AFB4-AAAF0B435079}" srcOrd="1" destOrd="0" presId="urn:microsoft.com/office/officeart/2005/8/layout/bProcess2"/>
    <dgm:cxn modelId="{A190EC5B-FB2F-2141-A72E-AC664F21AA6A}" type="presParOf" srcId="{48715542-F4D8-FC44-A0DF-CE34966A6D24}" destId="{BAA70186-D6DD-C048-970F-A998BA2A51DE}" srcOrd="5" destOrd="0" presId="urn:microsoft.com/office/officeart/2005/8/layout/bProcess2"/>
    <dgm:cxn modelId="{0D694041-2C98-E641-A04B-49F7B5BF6A4B}" type="presParOf" srcId="{48715542-F4D8-FC44-A0DF-CE34966A6D24}" destId="{5C16A2B2-9535-714A-9568-54FCB24E7AF7}" srcOrd="6" destOrd="0" presId="urn:microsoft.com/office/officeart/2005/8/layout/bProcess2"/>
    <dgm:cxn modelId="{7313E10E-BB9B-074F-8780-18FEDE5B2AD7}" type="presParOf" srcId="{5C16A2B2-9535-714A-9568-54FCB24E7AF7}" destId="{448FA419-4DF5-5F42-A5C2-A03044804E2A}" srcOrd="0" destOrd="0" presId="urn:microsoft.com/office/officeart/2005/8/layout/bProcess2"/>
    <dgm:cxn modelId="{054F9419-E241-9148-BF87-AE2EB3B68003}" type="presParOf" srcId="{5C16A2B2-9535-714A-9568-54FCB24E7AF7}" destId="{558E22C9-5CA0-F845-9916-BA1612C9A319}" srcOrd="1" destOrd="0" presId="urn:microsoft.com/office/officeart/2005/8/layout/bProcess2"/>
    <dgm:cxn modelId="{5587341C-20A5-DA4A-BEDF-44CA55E460CA}" type="presParOf" srcId="{48715542-F4D8-FC44-A0DF-CE34966A6D24}" destId="{26BB7FA3-7163-2B48-8A37-EFCEFCAA20B6}" srcOrd="7" destOrd="0" presId="urn:microsoft.com/office/officeart/2005/8/layout/bProcess2"/>
    <dgm:cxn modelId="{BA737ECC-FFCE-9F42-90F0-AE66A449EE42}" type="presParOf" srcId="{48715542-F4D8-FC44-A0DF-CE34966A6D24}" destId="{718FCC74-071D-2B41-9E87-96C0C5BDB301}" srcOrd="8" destOrd="0" presId="urn:microsoft.com/office/officeart/2005/8/layout/bProcess2"/>
    <dgm:cxn modelId="{BBBA86D0-74C5-EE4E-BDCF-FC4F9E3443AD}" type="presParOf" srcId="{718FCC74-071D-2B41-9E87-96C0C5BDB301}" destId="{56175B57-0DED-AF42-9C55-F0BFCEDD1CC2}" srcOrd="0" destOrd="0" presId="urn:microsoft.com/office/officeart/2005/8/layout/bProcess2"/>
    <dgm:cxn modelId="{073E4654-82EA-0D41-AC51-2E3587EC371C}" type="presParOf" srcId="{718FCC74-071D-2B41-9E87-96C0C5BDB301}" destId="{4D7F219B-ABE0-9846-A6D9-FC72A11F2A3B}" srcOrd="1" destOrd="0" presId="urn:microsoft.com/office/officeart/2005/8/layout/bProcess2"/>
    <dgm:cxn modelId="{9720FFAA-EE3C-154B-8B38-02DF4D0232D4}" type="presParOf" srcId="{48715542-F4D8-FC44-A0DF-CE34966A6D24}" destId="{199C56CD-BCD0-484B-B332-674FB5C0AFD8}" srcOrd="9" destOrd="0" presId="urn:microsoft.com/office/officeart/2005/8/layout/bProcess2"/>
    <dgm:cxn modelId="{507E5181-F839-1248-9BFD-32C775F15CA7}" type="presParOf" srcId="{48715542-F4D8-FC44-A0DF-CE34966A6D24}" destId="{A7B2D53F-3EE2-794B-9C1B-66C8889D0208}" srcOrd="10" destOrd="0" presId="urn:microsoft.com/office/officeart/2005/8/layout/b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1FDD0-D0AE-814B-9005-F67258A016FB}" type="doc">
      <dgm:prSet loTypeId="urn:microsoft.com/office/officeart/2005/8/layout/vList3" loCatId="" qsTypeId="urn:microsoft.com/office/officeart/2005/8/quickstyle/simple4" qsCatId="simple" csTypeId="urn:microsoft.com/office/officeart/2005/8/colors/colorful4" csCatId="colorful" phldr="1"/>
      <dgm:spPr/>
    </dgm:pt>
    <dgm:pt modelId="{3610B4B5-3AEF-1E4C-AE10-BFBC697A60DE}">
      <dgm:prSet phldrT="[Text]"/>
      <dgm:spPr/>
      <dgm:t>
        <a:bodyPr/>
        <a:lstStyle/>
        <a:p>
          <a:r>
            <a:rPr lang="en-US" dirty="0" err="1">
              <a:latin typeface="Candara"/>
              <a:cs typeface="Candara"/>
            </a:rPr>
            <a:t>Rurality</a:t>
          </a:r>
          <a:r>
            <a:rPr lang="en-US" dirty="0">
              <a:latin typeface="Candara"/>
              <a:cs typeface="Candara"/>
            </a:rPr>
            <a:t> of Highland</a:t>
          </a:r>
        </a:p>
      </dgm:t>
    </dgm:pt>
    <dgm:pt modelId="{A8A03439-95EC-344F-95CF-654FFF32C44F}" type="parTrans" cxnId="{C573A0FC-4E72-A444-BE69-E9D83948F293}">
      <dgm:prSet/>
      <dgm:spPr/>
      <dgm:t>
        <a:bodyPr/>
        <a:lstStyle/>
        <a:p>
          <a:endParaRPr lang="en-US"/>
        </a:p>
      </dgm:t>
    </dgm:pt>
    <dgm:pt modelId="{565908E7-D02B-B945-ADFD-42FDFFD5FF0B}" type="sibTrans" cxnId="{C573A0FC-4E72-A444-BE69-E9D83948F293}">
      <dgm:prSet/>
      <dgm:spPr/>
      <dgm:t>
        <a:bodyPr/>
        <a:lstStyle/>
        <a:p>
          <a:endParaRPr lang="en-US"/>
        </a:p>
      </dgm:t>
    </dgm:pt>
    <dgm:pt modelId="{DF5BCDD7-B9D6-C649-8AE9-94B3A5AB126A}">
      <dgm:prSet phldrT="[Text]"/>
      <dgm:spPr/>
      <dgm:t>
        <a:bodyPr/>
        <a:lstStyle/>
        <a:p>
          <a:r>
            <a:rPr lang="en-US" dirty="0">
              <a:latin typeface="Candara"/>
              <a:cs typeface="Candara"/>
            </a:rPr>
            <a:t>The Health Visitor</a:t>
          </a:r>
        </a:p>
      </dgm:t>
    </dgm:pt>
    <dgm:pt modelId="{67CC0CBD-6BFA-BF49-A6B4-DE720C040213}" type="parTrans" cxnId="{5ED84A58-5D50-CD40-962E-A2D1FE140870}">
      <dgm:prSet/>
      <dgm:spPr/>
      <dgm:t>
        <a:bodyPr/>
        <a:lstStyle/>
        <a:p>
          <a:endParaRPr lang="en-US"/>
        </a:p>
      </dgm:t>
    </dgm:pt>
    <dgm:pt modelId="{217341DE-CBE8-9345-BEBF-CB253DAF083B}" type="sibTrans" cxnId="{5ED84A58-5D50-CD40-962E-A2D1FE140870}">
      <dgm:prSet/>
      <dgm:spPr/>
      <dgm:t>
        <a:bodyPr/>
        <a:lstStyle/>
        <a:p>
          <a:endParaRPr lang="en-US"/>
        </a:p>
      </dgm:t>
    </dgm:pt>
    <dgm:pt modelId="{E654D0F4-D840-C946-A46F-1190D02E1AD1}">
      <dgm:prSet phldrT="[Text]"/>
      <dgm:spPr/>
      <dgm:t>
        <a:bodyPr/>
        <a:lstStyle/>
        <a:p>
          <a:r>
            <a:rPr lang="en-US" dirty="0">
              <a:latin typeface="Candara"/>
              <a:cs typeface="Candara"/>
            </a:rPr>
            <a:t>Communicating the message</a:t>
          </a:r>
        </a:p>
      </dgm:t>
    </dgm:pt>
    <dgm:pt modelId="{E62551BE-9A9E-0D49-A76B-E5A6C8311021}" type="parTrans" cxnId="{FD1F7546-B3FF-8C4F-BD11-1CE0B3AC8846}">
      <dgm:prSet/>
      <dgm:spPr/>
      <dgm:t>
        <a:bodyPr/>
        <a:lstStyle/>
        <a:p>
          <a:endParaRPr lang="en-US"/>
        </a:p>
      </dgm:t>
    </dgm:pt>
    <dgm:pt modelId="{A6E3531A-A36F-F546-BE21-71489912E106}" type="sibTrans" cxnId="{FD1F7546-B3FF-8C4F-BD11-1CE0B3AC8846}">
      <dgm:prSet/>
      <dgm:spPr/>
      <dgm:t>
        <a:bodyPr/>
        <a:lstStyle/>
        <a:p>
          <a:endParaRPr lang="en-US"/>
        </a:p>
      </dgm:t>
    </dgm:pt>
    <dgm:pt modelId="{AB4ACF6F-DEBB-7B4C-B7D7-C4F01692679F}">
      <dgm:prSet phldrT="[Text]"/>
      <dgm:spPr/>
      <dgm:t>
        <a:bodyPr/>
        <a:lstStyle/>
        <a:p>
          <a:r>
            <a:rPr lang="en-US" dirty="0">
              <a:latin typeface="Candara"/>
              <a:cs typeface="Candara"/>
            </a:rPr>
            <a:t>The Trial Team</a:t>
          </a:r>
        </a:p>
      </dgm:t>
    </dgm:pt>
    <dgm:pt modelId="{DD8F608C-7C7B-2F49-9D37-4F2E4DD00AE3}" type="parTrans" cxnId="{C9B2E4BF-493A-0346-B930-68A0CD494B85}">
      <dgm:prSet/>
      <dgm:spPr/>
      <dgm:t>
        <a:bodyPr/>
        <a:lstStyle/>
        <a:p>
          <a:endParaRPr lang="en-US"/>
        </a:p>
      </dgm:t>
    </dgm:pt>
    <dgm:pt modelId="{645CBC38-A782-E24D-A582-C170367C9D59}" type="sibTrans" cxnId="{C9B2E4BF-493A-0346-B930-68A0CD494B85}">
      <dgm:prSet/>
      <dgm:spPr/>
      <dgm:t>
        <a:bodyPr/>
        <a:lstStyle/>
        <a:p>
          <a:endParaRPr lang="en-US"/>
        </a:p>
      </dgm:t>
    </dgm:pt>
    <dgm:pt modelId="{C7314123-1786-C140-8949-36D3FB13A269}" type="pres">
      <dgm:prSet presAssocID="{0231FDD0-D0AE-814B-9005-F67258A016FB}" presName="linearFlow" presStyleCnt="0">
        <dgm:presLayoutVars>
          <dgm:dir/>
          <dgm:resizeHandles val="exact"/>
        </dgm:presLayoutVars>
      </dgm:prSet>
      <dgm:spPr/>
    </dgm:pt>
    <dgm:pt modelId="{D712075E-6C21-4043-8880-348C269FF7B8}" type="pres">
      <dgm:prSet presAssocID="{3610B4B5-3AEF-1E4C-AE10-BFBC697A60DE}" presName="composite" presStyleCnt="0"/>
      <dgm:spPr/>
    </dgm:pt>
    <dgm:pt modelId="{11D941E1-EDA4-2B49-974E-47FA1A45EED3}" type="pres">
      <dgm:prSet presAssocID="{3610B4B5-3AEF-1E4C-AE10-BFBC697A60DE}" presName="imgShp" presStyleLbl="fgImgPlace1" presStyleIdx="0" presStyleCnt="4"/>
      <dgm:spPr/>
    </dgm:pt>
    <dgm:pt modelId="{2BC6AB62-6DAD-394F-9F84-9ACE3733464B}" type="pres">
      <dgm:prSet presAssocID="{3610B4B5-3AEF-1E4C-AE10-BFBC697A60DE}" presName="txShp" presStyleLbl="node1" presStyleIdx="0" presStyleCnt="4">
        <dgm:presLayoutVars>
          <dgm:bulletEnabled val="1"/>
        </dgm:presLayoutVars>
      </dgm:prSet>
      <dgm:spPr/>
    </dgm:pt>
    <dgm:pt modelId="{D18CB4B0-3DB6-1F4D-9345-805C52C9F007}" type="pres">
      <dgm:prSet presAssocID="{565908E7-D02B-B945-ADFD-42FDFFD5FF0B}" presName="spacing" presStyleCnt="0"/>
      <dgm:spPr/>
    </dgm:pt>
    <dgm:pt modelId="{020BDB7A-9DD9-CB4F-A1E4-3187E4531E49}" type="pres">
      <dgm:prSet presAssocID="{DF5BCDD7-B9D6-C649-8AE9-94B3A5AB126A}" presName="composite" presStyleCnt="0"/>
      <dgm:spPr/>
    </dgm:pt>
    <dgm:pt modelId="{E1DD6953-D135-C84F-8085-03E0378639C7}" type="pres">
      <dgm:prSet presAssocID="{DF5BCDD7-B9D6-C649-8AE9-94B3A5AB126A}" presName="imgShp" presStyleLbl="fgImgPlace1" presStyleIdx="1" presStyleCnt="4"/>
      <dgm:spPr/>
    </dgm:pt>
    <dgm:pt modelId="{61976622-89BE-DB41-ABE2-28FF41A1468F}" type="pres">
      <dgm:prSet presAssocID="{DF5BCDD7-B9D6-C649-8AE9-94B3A5AB126A}" presName="txShp" presStyleLbl="node1" presStyleIdx="1" presStyleCnt="4">
        <dgm:presLayoutVars>
          <dgm:bulletEnabled val="1"/>
        </dgm:presLayoutVars>
      </dgm:prSet>
      <dgm:spPr/>
    </dgm:pt>
    <dgm:pt modelId="{E4ED08B0-C7CE-EC40-B5B9-54688DC9567A}" type="pres">
      <dgm:prSet presAssocID="{217341DE-CBE8-9345-BEBF-CB253DAF083B}" presName="spacing" presStyleCnt="0"/>
      <dgm:spPr/>
    </dgm:pt>
    <dgm:pt modelId="{6E4C8540-743F-E141-B813-BAEA992D4EA9}" type="pres">
      <dgm:prSet presAssocID="{E654D0F4-D840-C946-A46F-1190D02E1AD1}" presName="composite" presStyleCnt="0"/>
      <dgm:spPr/>
    </dgm:pt>
    <dgm:pt modelId="{B40DB92A-09C8-5948-9D78-166C086079B8}" type="pres">
      <dgm:prSet presAssocID="{E654D0F4-D840-C946-A46F-1190D02E1AD1}" presName="imgShp" presStyleLbl="fgImgPlace1" presStyleIdx="2" presStyleCnt="4"/>
      <dgm:spPr/>
    </dgm:pt>
    <dgm:pt modelId="{6FDC0CC0-376C-0645-9C7C-04AD3C6FFAB6}" type="pres">
      <dgm:prSet presAssocID="{E654D0F4-D840-C946-A46F-1190D02E1AD1}" presName="txShp" presStyleLbl="node1" presStyleIdx="2" presStyleCnt="4">
        <dgm:presLayoutVars>
          <dgm:bulletEnabled val="1"/>
        </dgm:presLayoutVars>
      </dgm:prSet>
      <dgm:spPr/>
    </dgm:pt>
    <dgm:pt modelId="{0539ABFC-D1A8-0F4F-BAA6-DE3E3D7B295C}" type="pres">
      <dgm:prSet presAssocID="{A6E3531A-A36F-F546-BE21-71489912E106}" presName="spacing" presStyleCnt="0"/>
      <dgm:spPr/>
    </dgm:pt>
    <dgm:pt modelId="{EBB463A5-8110-7F44-9508-F85EFB9B4EFA}" type="pres">
      <dgm:prSet presAssocID="{AB4ACF6F-DEBB-7B4C-B7D7-C4F01692679F}" presName="composite" presStyleCnt="0"/>
      <dgm:spPr/>
    </dgm:pt>
    <dgm:pt modelId="{ACA9A768-B1D3-EF4B-A424-4BC9D2B31ECF}" type="pres">
      <dgm:prSet presAssocID="{AB4ACF6F-DEBB-7B4C-B7D7-C4F01692679F}" presName="imgShp" presStyleLbl="fgImgPlace1" presStyleIdx="3" presStyleCnt="4"/>
      <dgm:spPr/>
    </dgm:pt>
    <dgm:pt modelId="{F24B151E-E03E-E949-A476-DE517D12E0E0}" type="pres">
      <dgm:prSet presAssocID="{AB4ACF6F-DEBB-7B4C-B7D7-C4F01692679F}" presName="txShp" presStyleLbl="node1" presStyleIdx="3" presStyleCnt="4">
        <dgm:presLayoutVars>
          <dgm:bulletEnabled val="1"/>
        </dgm:presLayoutVars>
      </dgm:prSet>
      <dgm:spPr/>
    </dgm:pt>
  </dgm:ptLst>
  <dgm:cxnLst>
    <dgm:cxn modelId="{A24C6F10-4888-144B-8EBC-F5FD94D311D7}" type="presOf" srcId="{AB4ACF6F-DEBB-7B4C-B7D7-C4F01692679F}" destId="{F24B151E-E03E-E949-A476-DE517D12E0E0}" srcOrd="0" destOrd="0" presId="urn:microsoft.com/office/officeart/2005/8/layout/vList3"/>
    <dgm:cxn modelId="{5582FA2F-A1E9-774D-823A-443ACC8F61F9}" type="presOf" srcId="{0231FDD0-D0AE-814B-9005-F67258A016FB}" destId="{C7314123-1786-C140-8949-36D3FB13A269}" srcOrd="0" destOrd="0" presId="urn:microsoft.com/office/officeart/2005/8/layout/vList3"/>
    <dgm:cxn modelId="{FD1F7546-B3FF-8C4F-BD11-1CE0B3AC8846}" srcId="{0231FDD0-D0AE-814B-9005-F67258A016FB}" destId="{E654D0F4-D840-C946-A46F-1190D02E1AD1}" srcOrd="2" destOrd="0" parTransId="{E62551BE-9A9E-0D49-A76B-E5A6C8311021}" sibTransId="{A6E3531A-A36F-F546-BE21-71489912E106}"/>
    <dgm:cxn modelId="{5ED84A58-5D50-CD40-962E-A2D1FE140870}" srcId="{0231FDD0-D0AE-814B-9005-F67258A016FB}" destId="{DF5BCDD7-B9D6-C649-8AE9-94B3A5AB126A}" srcOrd="1" destOrd="0" parTransId="{67CC0CBD-6BFA-BF49-A6B4-DE720C040213}" sibTransId="{217341DE-CBE8-9345-BEBF-CB253DAF083B}"/>
    <dgm:cxn modelId="{12E5E287-9945-AE46-AAFB-BB96F508EDCE}" type="presOf" srcId="{DF5BCDD7-B9D6-C649-8AE9-94B3A5AB126A}" destId="{61976622-89BE-DB41-ABE2-28FF41A1468F}" srcOrd="0" destOrd="0" presId="urn:microsoft.com/office/officeart/2005/8/layout/vList3"/>
    <dgm:cxn modelId="{C9B2E4BF-493A-0346-B930-68A0CD494B85}" srcId="{0231FDD0-D0AE-814B-9005-F67258A016FB}" destId="{AB4ACF6F-DEBB-7B4C-B7D7-C4F01692679F}" srcOrd="3" destOrd="0" parTransId="{DD8F608C-7C7B-2F49-9D37-4F2E4DD00AE3}" sibTransId="{645CBC38-A782-E24D-A582-C170367C9D59}"/>
    <dgm:cxn modelId="{5AA441FC-555D-BF4C-9F9D-B4A0839D45B3}" type="presOf" srcId="{E654D0F4-D840-C946-A46F-1190D02E1AD1}" destId="{6FDC0CC0-376C-0645-9C7C-04AD3C6FFAB6}" srcOrd="0" destOrd="0" presId="urn:microsoft.com/office/officeart/2005/8/layout/vList3"/>
    <dgm:cxn modelId="{C573A0FC-4E72-A444-BE69-E9D83948F293}" srcId="{0231FDD0-D0AE-814B-9005-F67258A016FB}" destId="{3610B4B5-3AEF-1E4C-AE10-BFBC697A60DE}" srcOrd="0" destOrd="0" parTransId="{A8A03439-95EC-344F-95CF-654FFF32C44F}" sibTransId="{565908E7-D02B-B945-ADFD-42FDFFD5FF0B}"/>
    <dgm:cxn modelId="{3C00DFFF-D1E7-1C4B-9AF0-73DA98231B08}" type="presOf" srcId="{3610B4B5-3AEF-1E4C-AE10-BFBC697A60DE}" destId="{2BC6AB62-6DAD-394F-9F84-9ACE3733464B}" srcOrd="0" destOrd="0" presId="urn:microsoft.com/office/officeart/2005/8/layout/vList3"/>
    <dgm:cxn modelId="{EA6AE0E3-079A-CE43-9914-BD0DFA57FFDF}" type="presParOf" srcId="{C7314123-1786-C140-8949-36D3FB13A269}" destId="{D712075E-6C21-4043-8880-348C269FF7B8}" srcOrd="0" destOrd="0" presId="urn:microsoft.com/office/officeart/2005/8/layout/vList3"/>
    <dgm:cxn modelId="{3737E049-997C-B341-B578-72F4CEC72EB4}" type="presParOf" srcId="{D712075E-6C21-4043-8880-348C269FF7B8}" destId="{11D941E1-EDA4-2B49-974E-47FA1A45EED3}" srcOrd="0" destOrd="0" presId="urn:microsoft.com/office/officeart/2005/8/layout/vList3"/>
    <dgm:cxn modelId="{0E5BEE7E-DBA6-9D49-BC0F-795C4A92AC99}" type="presParOf" srcId="{D712075E-6C21-4043-8880-348C269FF7B8}" destId="{2BC6AB62-6DAD-394F-9F84-9ACE3733464B}" srcOrd="1" destOrd="0" presId="urn:microsoft.com/office/officeart/2005/8/layout/vList3"/>
    <dgm:cxn modelId="{15338D3F-B8C8-4B46-AF38-EFD7F29BB90C}" type="presParOf" srcId="{C7314123-1786-C140-8949-36D3FB13A269}" destId="{D18CB4B0-3DB6-1F4D-9345-805C52C9F007}" srcOrd="1" destOrd="0" presId="urn:microsoft.com/office/officeart/2005/8/layout/vList3"/>
    <dgm:cxn modelId="{BA2714D1-F73A-1347-833F-3FB7E77A4A88}" type="presParOf" srcId="{C7314123-1786-C140-8949-36D3FB13A269}" destId="{020BDB7A-9DD9-CB4F-A1E4-3187E4531E49}" srcOrd="2" destOrd="0" presId="urn:microsoft.com/office/officeart/2005/8/layout/vList3"/>
    <dgm:cxn modelId="{ACADAB1E-2892-E945-A823-1D08C4F65A7E}" type="presParOf" srcId="{020BDB7A-9DD9-CB4F-A1E4-3187E4531E49}" destId="{E1DD6953-D135-C84F-8085-03E0378639C7}" srcOrd="0" destOrd="0" presId="urn:microsoft.com/office/officeart/2005/8/layout/vList3"/>
    <dgm:cxn modelId="{13461ECD-1E72-F14D-BC22-94621D7EF405}" type="presParOf" srcId="{020BDB7A-9DD9-CB4F-A1E4-3187E4531E49}" destId="{61976622-89BE-DB41-ABE2-28FF41A1468F}" srcOrd="1" destOrd="0" presId="urn:microsoft.com/office/officeart/2005/8/layout/vList3"/>
    <dgm:cxn modelId="{1AA1969A-559F-6F47-96EE-ECC172026062}" type="presParOf" srcId="{C7314123-1786-C140-8949-36D3FB13A269}" destId="{E4ED08B0-C7CE-EC40-B5B9-54688DC9567A}" srcOrd="3" destOrd="0" presId="urn:microsoft.com/office/officeart/2005/8/layout/vList3"/>
    <dgm:cxn modelId="{24A5BE75-BA39-1144-A073-AA2F9947342A}" type="presParOf" srcId="{C7314123-1786-C140-8949-36D3FB13A269}" destId="{6E4C8540-743F-E141-B813-BAEA992D4EA9}" srcOrd="4" destOrd="0" presId="urn:microsoft.com/office/officeart/2005/8/layout/vList3"/>
    <dgm:cxn modelId="{1B033873-399D-E049-A942-54265759385F}" type="presParOf" srcId="{6E4C8540-743F-E141-B813-BAEA992D4EA9}" destId="{B40DB92A-09C8-5948-9D78-166C086079B8}" srcOrd="0" destOrd="0" presId="urn:microsoft.com/office/officeart/2005/8/layout/vList3"/>
    <dgm:cxn modelId="{31CDBCEA-0C19-D64B-BC2B-100D02BFF13E}" type="presParOf" srcId="{6E4C8540-743F-E141-B813-BAEA992D4EA9}" destId="{6FDC0CC0-376C-0645-9C7C-04AD3C6FFAB6}" srcOrd="1" destOrd="0" presId="urn:microsoft.com/office/officeart/2005/8/layout/vList3"/>
    <dgm:cxn modelId="{570AB534-ABDC-994D-897D-B9ABE975AE5E}" type="presParOf" srcId="{C7314123-1786-C140-8949-36D3FB13A269}" destId="{0539ABFC-D1A8-0F4F-BAA6-DE3E3D7B295C}" srcOrd="5" destOrd="0" presId="urn:microsoft.com/office/officeart/2005/8/layout/vList3"/>
    <dgm:cxn modelId="{4AAD072A-6D2A-CF40-B854-CBE476BC7831}" type="presParOf" srcId="{C7314123-1786-C140-8949-36D3FB13A269}" destId="{EBB463A5-8110-7F44-9508-F85EFB9B4EFA}" srcOrd="6" destOrd="0" presId="urn:microsoft.com/office/officeart/2005/8/layout/vList3"/>
    <dgm:cxn modelId="{33696D99-7898-9149-8731-30BAAFB62224}" type="presParOf" srcId="{EBB463A5-8110-7F44-9508-F85EFB9B4EFA}" destId="{ACA9A768-B1D3-EF4B-A424-4BC9D2B31ECF}" srcOrd="0" destOrd="0" presId="urn:microsoft.com/office/officeart/2005/8/layout/vList3"/>
    <dgm:cxn modelId="{D29A50C6-258D-5642-A671-E604A44B739C}" type="presParOf" srcId="{EBB463A5-8110-7F44-9508-F85EFB9B4EFA}" destId="{F24B151E-E03E-E949-A476-DE517D12E0E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96678-D40F-494D-970E-5EF5EC275A83}">
      <dsp:nvSpPr>
        <dsp:cNvPr id="0" name=""/>
        <dsp:cNvSpPr/>
      </dsp:nvSpPr>
      <dsp:spPr>
        <a:xfrm>
          <a:off x="1202530" y="0"/>
          <a:ext cx="2109834" cy="18907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ahoma"/>
              <a:cs typeface="Tahoma"/>
            </a:rPr>
            <a:t>Framework Method:</a:t>
          </a:r>
        </a:p>
      </dsp:txBody>
      <dsp:txXfrm>
        <a:off x="1511508" y="276887"/>
        <a:ext cx="1491878" cy="1336928"/>
      </dsp:txXfrm>
    </dsp:sp>
    <dsp:sp modelId="{61124E61-4638-2349-B65E-04A8556C992D}">
      <dsp:nvSpPr>
        <dsp:cNvPr id="0" name=""/>
        <dsp:cNvSpPr/>
      </dsp:nvSpPr>
      <dsp:spPr>
        <a:xfrm rot="10769841">
          <a:off x="1938689" y="2102079"/>
          <a:ext cx="661745" cy="448216"/>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8BEA69-55B3-304F-8379-A389A633656C}">
      <dsp:nvSpPr>
        <dsp:cNvPr id="0" name=""/>
        <dsp:cNvSpPr/>
      </dsp:nvSpPr>
      <dsp:spPr>
        <a:xfrm>
          <a:off x="1482463" y="2736303"/>
          <a:ext cx="1594986" cy="15494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Transcribe &amp; code</a:t>
          </a:r>
        </a:p>
      </dsp:txBody>
      <dsp:txXfrm>
        <a:off x="1716043" y="2963220"/>
        <a:ext cx="1127826" cy="1095652"/>
      </dsp:txXfrm>
    </dsp:sp>
    <dsp:sp modelId="{0ED0E2D4-ED64-2B49-BC45-0ED1CDEBB42B}">
      <dsp:nvSpPr>
        <dsp:cNvPr id="0" name=""/>
        <dsp:cNvSpPr/>
      </dsp:nvSpPr>
      <dsp:spPr>
        <a:xfrm rot="5387754">
          <a:off x="3750147" y="3280522"/>
          <a:ext cx="661745" cy="448216"/>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6166CB-A74D-8C44-AFB4-AAAF0B435079}">
      <dsp:nvSpPr>
        <dsp:cNvPr id="0" name=""/>
        <dsp:cNvSpPr/>
      </dsp:nvSpPr>
      <dsp:spPr>
        <a:xfrm>
          <a:off x="5059218" y="2736303"/>
          <a:ext cx="1656187" cy="15237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Thematic indexes</a:t>
          </a:r>
        </a:p>
      </dsp:txBody>
      <dsp:txXfrm>
        <a:off x="5301761" y="2959456"/>
        <a:ext cx="1171101" cy="1077479"/>
      </dsp:txXfrm>
    </dsp:sp>
    <dsp:sp modelId="{BAA70186-D6DD-C048-970F-A998BA2A51DE}">
      <dsp:nvSpPr>
        <dsp:cNvPr id="0" name=""/>
        <dsp:cNvSpPr/>
      </dsp:nvSpPr>
      <dsp:spPr>
        <a:xfrm>
          <a:off x="5556439" y="2005097"/>
          <a:ext cx="661745" cy="448216"/>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8E22C9-5CA0-F845-9916-BA1612C9A319}">
      <dsp:nvSpPr>
        <dsp:cNvPr id="0" name=""/>
        <dsp:cNvSpPr/>
      </dsp:nvSpPr>
      <dsp:spPr>
        <a:xfrm>
          <a:off x="5059218" y="144017"/>
          <a:ext cx="1656187" cy="160346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Analytical framework</a:t>
          </a:r>
        </a:p>
      </dsp:txBody>
      <dsp:txXfrm>
        <a:off x="5301761" y="378838"/>
        <a:ext cx="1171101" cy="1133819"/>
      </dsp:txXfrm>
    </dsp:sp>
    <dsp:sp modelId="{26BB7FA3-7163-2B48-8A37-EFCEFCAA20B6}">
      <dsp:nvSpPr>
        <dsp:cNvPr id="0" name=""/>
        <dsp:cNvSpPr/>
      </dsp:nvSpPr>
      <dsp:spPr>
        <a:xfrm rot="5360734">
          <a:off x="7330621" y="701374"/>
          <a:ext cx="661745" cy="448216"/>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D7F219B-ABE0-9846-A6D9-FC72A11F2A3B}">
      <dsp:nvSpPr>
        <dsp:cNvPr id="0" name=""/>
        <dsp:cNvSpPr/>
      </dsp:nvSpPr>
      <dsp:spPr>
        <a:xfrm>
          <a:off x="8582204" y="144017"/>
          <a:ext cx="1680489" cy="152270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Summarise &amp; synthesise</a:t>
          </a:r>
        </a:p>
      </dsp:txBody>
      <dsp:txXfrm>
        <a:off x="8828306" y="367011"/>
        <a:ext cx="1188285" cy="1076712"/>
      </dsp:txXfrm>
    </dsp:sp>
    <dsp:sp modelId="{199C56CD-BCD0-484B-B332-674FB5C0AFD8}">
      <dsp:nvSpPr>
        <dsp:cNvPr id="0" name=""/>
        <dsp:cNvSpPr/>
      </dsp:nvSpPr>
      <dsp:spPr>
        <a:xfrm rot="10794193">
          <a:off x="9093665" y="1918079"/>
          <a:ext cx="661745" cy="448216"/>
        </a:xfrm>
        <a:prstGeom prst="triangl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B2D53F-3EE2-794B-9C1B-66C8889D0208}">
      <dsp:nvSpPr>
        <dsp:cNvPr id="0" name=""/>
        <dsp:cNvSpPr/>
      </dsp:nvSpPr>
      <dsp:spPr>
        <a:xfrm>
          <a:off x="8462486" y="2592285"/>
          <a:ext cx="1928497" cy="170087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Interpret</a:t>
          </a:r>
        </a:p>
      </dsp:txBody>
      <dsp:txXfrm>
        <a:off x="8744908" y="2841372"/>
        <a:ext cx="1363653" cy="1202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96678-D40F-494D-970E-5EF5EC275A83}">
      <dsp:nvSpPr>
        <dsp:cNvPr id="0" name=""/>
        <dsp:cNvSpPr/>
      </dsp:nvSpPr>
      <dsp:spPr>
        <a:xfrm>
          <a:off x="1202530" y="0"/>
          <a:ext cx="2109834" cy="18907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ahoma"/>
              <a:cs typeface="Tahoma"/>
            </a:rPr>
            <a:t>Framework Method:</a:t>
          </a:r>
        </a:p>
      </dsp:txBody>
      <dsp:txXfrm>
        <a:off x="1511508" y="276887"/>
        <a:ext cx="1491878" cy="1336928"/>
      </dsp:txXfrm>
    </dsp:sp>
    <dsp:sp modelId="{61124E61-4638-2349-B65E-04A8556C992D}">
      <dsp:nvSpPr>
        <dsp:cNvPr id="0" name=""/>
        <dsp:cNvSpPr/>
      </dsp:nvSpPr>
      <dsp:spPr>
        <a:xfrm rot="10769841">
          <a:off x="1938689" y="2102079"/>
          <a:ext cx="661745" cy="448216"/>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8BEA69-55B3-304F-8379-A389A633656C}">
      <dsp:nvSpPr>
        <dsp:cNvPr id="0" name=""/>
        <dsp:cNvSpPr/>
      </dsp:nvSpPr>
      <dsp:spPr>
        <a:xfrm>
          <a:off x="1482463" y="2736303"/>
          <a:ext cx="1594986" cy="15494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Transcribe &amp; code</a:t>
          </a:r>
        </a:p>
      </dsp:txBody>
      <dsp:txXfrm>
        <a:off x="1716043" y="2963220"/>
        <a:ext cx="1127826" cy="1095652"/>
      </dsp:txXfrm>
    </dsp:sp>
    <dsp:sp modelId="{0ED0E2D4-ED64-2B49-BC45-0ED1CDEBB42B}">
      <dsp:nvSpPr>
        <dsp:cNvPr id="0" name=""/>
        <dsp:cNvSpPr/>
      </dsp:nvSpPr>
      <dsp:spPr>
        <a:xfrm rot="5387754">
          <a:off x="3750147" y="3280522"/>
          <a:ext cx="661745" cy="448216"/>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6166CB-A74D-8C44-AFB4-AAAF0B435079}">
      <dsp:nvSpPr>
        <dsp:cNvPr id="0" name=""/>
        <dsp:cNvSpPr/>
      </dsp:nvSpPr>
      <dsp:spPr>
        <a:xfrm>
          <a:off x="5059218" y="2736303"/>
          <a:ext cx="1656187" cy="15237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Thematic indexes</a:t>
          </a:r>
        </a:p>
      </dsp:txBody>
      <dsp:txXfrm>
        <a:off x="5301761" y="2959456"/>
        <a:ext cx="1171101" cy="1077479"/>
      </dsp:txXfrm>
    </dsp:sp>
    <dsp:sp modelId="{BAA70186-D6DD-C048-970F-A998BA2A51DE}">
      <dsp:nvSpPr>
        <dsp:cNvPr id="0" name=""/>
        <dsp:cNvSpPr/>
      </dsp:nvSpPr>
      <dsp:spPr>
        <a:xfrm>
          <a:off x="5556439" y="2005097"/>
          <a:ext cx="661745" cy="448216"/>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8E22C9-5CA0-F845-9916-BA1612C9A319}">
      <dsp:nvSpPr>
        <dsp:cNvPr id="0" name=""/>
        <dsp:cNvSpPr/>
      </dsp:nvSpPr>
      <dsp:spPr>
        <a:xfrm>
          <a:off x="5059218" y="144017"/>
          <a:ext cx="1656187" cy="160346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Analytical framework</a:t>
          </a:r>
        </a:p>
      </dsp:txBody>
      <dsp:txXfrm>
        <a:off x="5301761" y="378838"/>
        <a:ext cx="1171101" cy="1133819"/>
      </dsp:txXfrm>
    </dsp:sp>
    <dsp:sp modelId="{26BB7FA3-7163-2B48-8A37-EFCEFCAA20B6}">
      <dsp:nvSpPr>
        <dsp:cNvPr id="0" name=""/>
        <dsp:cNvSpPr/>
      </dsp:nvSpPr>
      <dsp:spPr>
        <a:xfrm rot="5360734">
          <a:off x="7330621" y="701374"/>
          <a:ext cx="661745" cy="448216"/>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D7F219B-ABE0-9846-A6D9-FC72A11F2A3B}">
      <dsp:nvSpPr>
        <dsp:cNvPr id="0" name=""/>
        <dsp:cNvSpPr/>
      </dsp:nvSpPr>
      <dsp:spPr>
        <a:xfrm>
          <a:off x="8582204" y="144017"/>
          <a:ext cx="1680489" cy="152270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Summarise &amp; synthesise</a:t>
          </a:r>
        </a:p>
      </dsp:txBody>
      <dsp:txXfrm>
        <a:off x="8828306" y="367011"/>
        <a:ext cx="1188285" cy="1076712"/>
      </dsp:txXfrm>
    </dsp:sp>
    <dsp:sp modelId="{199C56CD-BCD0-484B-B332-674FB5C0AFD8}">
      <dsp:nvSpPr>
        <dsp:cNvPr id="0" name=""/>
        <dsp:cNvSpPr/>
      </dsp:nvSpPr>
      <dsp:spPr>
        <a:xfrm rot="10794193">
          <a:off x="9093665" y="1918079"/>
          <a:ext cx="661745" cy="448216"/>
        </a:xfrm>
        <a:prstGeom prst="triangl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B2D53F-3EE2-794B-9C1B-66C8889D0208}">
      <dsp:nvSpPr>
        <dsp:cNvPr id="0" name=""/>
        <dsp:cNvSpPr/>
      </dsp:nvSpPr>
      <dsp:spPr>
        <a:xfrm>
          <a:off x="8462486" y="2592285"/>
          <a:ext cx="1928497" cy="170087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cs typeface="Tahoma"/>
            </a:rPr>
            <a:t>Interpret</a:t>
          </a:r>
        </a:p>
      </dsp:txBody>
      <dsp:txXfrm>
        <a:off x="8744908" y="2841372"/>
        <a:ext cx="1363653" cy="1202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96678-D40F-494D-970E-5EF5EC275A83}">
      <dsp:nvSpPr>
        <dsp:cNvPr id="0" name=""/>
        <dsp:cNvSpPr/>
      </dsp:nvSpPr>
      <dsp:spPr>
        <a:xfrm>
          <a:off x="745653" y="1482"/>
          <a:ext cx="2022946" cy="14248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Candara"/>
              <a:cs typeface="Candara"/>
            </a:rPr>
            <a:t>Framework Method:</a:t>
          </a:r>
        </a:p>
      </dsp:txBody>
      <dsp:txXfrm>
        <a:off x="1041907" y="210144"/>
        <a:ext cx="1430438" cy="1007506"/>
      </dsp:txXfrm>
    </dsp:sp>
    <dsp:sp modelId="{61124E61-4638-2349-B65E-04A8556C992D}">
      <dsp:nvSpPr>
        <dsp:cNvPr id="0" name=""/>
        <dsp:cNvSpPr/>
      </dsp:nvSpPr>
      <dsp:spPr>
        <a:xfrm rot="10769848">
          <a:off x="1516910" y="1585720"/>
          <a:ext cx="498690" cy="337999"/>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8BEA69-55B3-304F-8379-A389A633656C}">
      <dsp:nvSpPr>
        <dsp:cNvPr id="0" name=""/>
        <dsp:cNvSpPr/>
      </dsp:nvSpPr>
      <dsp:spPr>
        <a:xfrm>
          <a:off x="906579" y="2063999"/>
          <a:ext cx="1735019" cy="116769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ndara"/>
              <a:cs typeface="Candara"/>
            </a:rPr>
            <a:t>Transcribe &amp; code</a:t>
          </a:r>
        </a:p>
      </dsp:txBody>
      <dsp:txXfrm>
        <a:off x="1160667" y="2235003"/>
        <a:ext cx="1226843" cy="825683"/>
      </dsp:txXfrm>
    </dsp:sp>
    <dsp:sp modelId="{0ED0E2D4-ED64-2B49-BC45-0ED1CDEBB42B}">
      <dsp:nvSpPr>
        <dsp:cNvPr id="0" name=""/>
        <dsp:cNvSpPr/>
      </dsp:nvSpPr>
      <dsp:spPr>
        <a:xfrm rot="5389229">
          <a:off x="3109576" y="2473880"/>
          <a:ext cx="498690" cy="337999"/>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6166CB-A74D-8C44-AFB4-AAAF0B435079}">
      <dsp:nvSpPr>
        <dsp:cNvPr id="0" name=""/>
        <dsp:cNvSpPr/>
      </dsp:nvSpPr>
      <dsp:spPr>
        <a:xfrm>
          <a:off x="4057113" y="2063999"/>
          <a:ext cx="1615948" cy="114832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ndara"/>
              <a:cs typeface="Candara"/>
            </a:rPr>
            <a:t>Thematic indexes</a:t>
          </a:r>
        </a:p>
      </dsp:txBody>
      <dsp:txXfrm>
        <a:off x="4293763" y="2232167"/>
        <a:ext cx="1142648" cy="811986"/>
      </dsp:txXfrm>
    </dsp:sp>
    <dsp:sp modelId="{BAA70186-D6DD-C048-970F-A998BA2A51DE}">
      <dsp:nvSpPr>
        <dsp:cNvPr id="0" name=""/>
        <dsp:cNvSpPr/>
      </dsp:nvSpPr>
      <dsp:spPr>
        <a:xfrm>
          <a:off x="4615742" y="1512845"/>
          <a:ext cx="498690" cy="337999"/>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8E22C9-5CA0-F845-9916-BA1612C9A319}">
      <dsp:nvSpPr>
        <dsp:cNvPr id="0" name=""/>
        <dsp:cNvSpPr/>
      </dsp:nvSpPr>
      <dsp:spPr>
        <a:xfrm>
          <a:off x="3996661" y="110455"/>
          <a:ext cx="1736853" cy="120836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ndara"/>
              <a:cs typeface="Candara"/>
            </a:rPr>
            <a:t>Analytical framework</a:t>
          </a:r>
        </a:p>
      </dsp:txBody>
      <dsp:txXfrm>
        <a:off x="4251017" y="287416"/>
        <a:ext cx="1228141" cy="854444"/>
      </dsp:txXfrm>
    </dsp:sp>
    <dsp:sp modelId="{26BB7FA3-7163-2B48-8A37-EFCEFCAA20B6}">
      <dsp:nvSpPr>
        <dsp:cNvPr id="0" name=""/>
        <dsp:cNvSpPr/>
      </dsp:nvSpPr>
      <dsp:spPr>
        <a:xfrm rot="5364860">
          <a:off x="6106244" y="530403"/>
          <a:ext cx="498690" cy="337999"/>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D7F219B-ABE0-9846-A6D9-FC72A11F2A3B}">
      <dsp:nvSpPr>
        <dsp:cNvPr id="0" name=""/>
        <dsp:cNvSpPr/>
      </dsp:nvSpPr>
      <dsp:spPr>
        <a:xfrm>
          <a:off x="6958517" y="110455"/>
          <a:ext cx="1766970" cy="114750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ndara"/>
              <a:cs typeface="Candara"/>
            </a:rPr>
            <a:t>Summarise &amp; synthesise</a:t>
          </a:r>
        </a:p>
      </dsp:txBody>
      <dsp:txXfrm>
        <a:off x="7217284" y="278503"/>
        <a:ext cx="1249436" cy="811409"/>
      </dsp:txXfrm>
    </dsp:sp>
    <dsp:sp modelId="{199C56CD-BCD0-484B-B332-674FB5C0AFD8}">
      <dsp:nvSpPr>
        <dsp:cNvPr id="0" name=""/>
        <dsp:cNvSpPr/>
      </dsp:nvSpPr>
      <dsp:spPr>
        <a:xfrm rot="10794193">
          <a:off x="7594231" y="1447280"/>
          <a:ext cx="498690" cy="337999"/>
        </a:xfrm>
        <a:prstGeom prst="triangl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B2D53F-3EE2-794B-9C1B-66C8889D0208}">
      <dsp:nvSpPr>
        <dsp:cNvPr id="0" name=""/>
        <dsp:cNvSpPr/>
      </dsp:nvSpPr>
      <dsp:spPr>
        <a:xfrm>
          <a:off x="6990376" y="1955467"/>
          <a:ext cx="1709711" cy="128177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ndara"/>
              <a:cs typeface="Candara"/>
            </a:rPr>
            <a:t>Interpret</a:t>
          </a:r>
        </a:p>
      </dsp:txBody>
      <dsp:txXfrm>
        <a:off x="7240757" y="2143179"/>
        <a:ext cx="1208949" cy="906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6AB62-6DAD-394F-9F84-9ACE3733464B}">
      <dsp:nvSpPr>
        <dsp:cNvPr id="0" name=""/>
        <dsp:cNvSpPr/>
      </dsp:nvSpPr>
      <dsp:spPr>
        <a:xfrm rot="10800000">
          <a:off x="1716828" y="361"/>
          <a:ext cx="5788639" cy="1035151"/>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47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latin typeface="Candara"/>
              <a:cs typeface="Candara"/>
            </a:rPr>
            <a:t>Rurality</a:t>
          </a:r>
          <a:r>
            <a:rPr lang="en-US" sz="3100" kern="1200" dirty="0">
              <a:latin typeface="Candara"/>
              <a:cs typeface="Candara"/>
            </a:rPr>
            <a:t> of Highland</a:t>
          </a:r>
        </a:p>
      </dsp:txBody>
      <dsp:txXfrm rot="10800000">
        <a:off x="1975616" y="361"/>
        <a:ext cx="5529851" cy="1035151"/>
      </dsp:txXfrm>
    </dsp:sp>
    <dsp:sp modelId="{11D941E1-EDA4-2B49-974E-47FA1A45EED3}">
      <dsp:nvSpPr>
        <dsp:cNvPr id="0" name=""/>
        <dsp:cNvSpPr/>
      </dsp:nvSpPr>
      <dsp:spPr>
        <a:xfrm>
          <a:off x="1199252" y="361"/>
          <a:ext cx="1035151" cy="1035151"/>
        </a:xfrm>
        <a:prstGeom prst="ellipse">
          <a:avLst/>
        </a:prstGeom>
        <a:solidFill>
          <a:schemeClr val="accent4">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1976622-89BE-DB41-ABE2-28FF41A1468F}">
      <dsp:nvSpPr>
        <dsp:cNvPr id="0" name=""/>
        <dsp:cNvSpPr/>
      </dsp:nvSpPr>
      <dsp:spPr>
        <a:xfrm rot="10800000">
          <a:off x="1716828" y="1344513"/>
          <a:ext cx="5788639" cy="1035151"/>
        </a:xfrm>
        <a:prstGeom prst="homePlate">
          <a:avLst/>
        </a:prstGeom>
        <a:gradFill rotWithShape="0">
          <a:gsLst>
            <a:gs pos="0">
              <a:schemeClr val="accent4">
                <a:hueOff val="-1488257"/>
                <a:satOff val="8966"/>
                <a:lumOff val="719"/>
                <a:alphaOff val="0"/>
                <a:satMod val="103000"/>
                <a:lumMod val="102000"/>
                <a:tint val="94000"/>
              </a:schemeClr>
            </a:gs>
            <a:gs pos="50000">
              <a:schemeClr val="accent4">
                <a:hueOff val="-1488257"/>
                <a:satOff val="8966"/>
                <a:lumOff val="719"/>
                <a:alphaOff val="0"/>
                <a:satMod val="110000"/>
                <a:lumMod val="100000"/>
                <a:shade val="100000"/>
              </a:schemeClr>
            </a:gs>
            <a:gs pos="100000">
              <a:schemeClr val="accent4">
                <a:hueOff val="-1488257"/>
                <a:satOff val="8966"/>
                <a:lumOff val="7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47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ndara"/>
              <a:cs typeface="Candara"/>
            </a:rPr>
            <a:t>The Health Visitor</a:t>
          </a:r>
        </a:p>
      </dsp:txBody>
      <dsp:txXfrm rot="10800000">
        <a:off x="1975616" y="1344513"/>
        <a:ext cx="5529851" cy="1035151"/>
      </dsp:txXfrm>
    </dsp:sp>
    <dsp:sp modelId="{E1DD6953-D135-C84F-8085-03E0378639C7}">
      <dsp:nvSpPr>
        <dsp:cNvPr id="0" name=""/>
        <dsp:cNvSpPr/>
      </dsp:nvSpPr>
      <dsp:spPr>
        <a:xfrm>
          <a:off x="1199252" y="1344513"/>
          <a:ext cx="1035151" cy="1035151"/>
        </a:xfrm>
        <a:prstGeom prst="ellipse">
          <a:avLst/>
        </a:prstGeom>
        <a:solidFill>
          <a:schemeClr val="accent4">
            <a:tint val="50000"/>
            <a:hueOff val="-1327094"/>
            <a:satOff val="7537"/>
            <a:lumOff val="598"/>
            <a:alphaOff val="0"/>
          </a:schemeClr>
        </a:solidFill>
        <a:ln>
          <a:noFill/>
        </a:ln>
        <a:effectLst/>
      </dsp:spPr>
      <dsp:style>
        <a:lnRef idx="0">
          <a:scrgbClr r="0" g="0" b="0"/>
        </a:lnRef>
        <a:fillRef idx="1">
          <a:scrgbClr r="0" g="0" b="0"/>
        </a:fillRef>
        <a:effectRef idx="2">
          <a:scrgbClr r="0" g="0" b="0"/>
        </a:effectRef>
        <a:fontRef idx="minor"/>
      </dsp:style>
    </dsp:sp>
    <dsp:sp modelId="{6FDC0CC0-376C-0645-9C7C-04AD3C6FFAB6}">
      <dsp:nvSpPr>
        <dsp:cNvPr id="0" name=""/>
        <dsp:cNvSpPr/>
      </dsp:nvSpPr>
      <dsp:spPr>
        <a:xfrm rot="10800000">
          <a:off x="1716828" y="2688666"/>
          <a:ext cx="5788639" cy="1035151"/>
        </a:xfrm>
        <a:prstGeom prst="homePlate">
          <a:avLst/>
        </a:prstGeom>
        <a:gradFill rotWithShape="0">
          <a:gsLst>
            <a:gs pos="0">
              <a:schemeClr val="accent4">
                <a:hueOff val="-2976513"/>
                <a:satOff val="17933"/>
                <a:lumOff val="1437"/>
                <a:alphaOff val="0"/>
                <a:satMod val="103000"/>
                <a:lumMod val="102000"/>
                <a:tint val="94000"/>
              </a:schemeClr>
            </a:gs>
            <a:gs pos="50000">
              <a:schemeClr val="accent4">
                <a:hueOff val="-2976513"/>
                <a:satOff val="17933"/>
                <a:lumOff val="1437"/>
                <a:alphaOff val="0"/>
                <a:satMod val="110000"/>
                <a:lumMod val="100000"/>
                <a:shade val="100000"/>
              </a:schemeClr>
            </a:gs>
            <a:gs pos="100000">
              <a:schemeClr val="accent4">
                <a:hueOff val="-2976513"/>
                <a:satOff val="17933"/>
                <a:lumOff val="14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47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ndara"/>
              <a:cs typeface="Candara"/>
            </a:rPr>
            <a:t>Communicating the message</a:t>
          </a:r>
        </a:p>
      </dsp:txBody>
      <dsp:txXfrm rot="10800000">
        <a:off x="1975616" y="2688666"/>
        <a:ext cx="5529851" cy="1035151"/>
      </dsp:txXfrm>
    </dsp:sp>
    <dsp:sp modelId="{B40DB92A-09C8-5948-9D78-166C086079B8}">
      <dsp:nvSpPr>
        <dsp:cNvPr id="0" name=""/>
        <dsp:cNvSpPr/>
      </dsp:nvSpPr>
      <dsp:spPr>
        <a:xfrm>
          <a:off x="1199252" y="2688666"/>
          <a:ext cx="1035151" cy="1035151"/>
        </a:xfrm>
        <a:prstGeom prst="ellipse">
          <a:avLst/>
        </a:prstGeom>
        <a:solidFill>
          <a:schemeClr val="accent4">
            <a:tint val="50000"/>
            <a:hueOff val="-2654188"/>
            <a:satOff val="15073"/>
            <a:lumOff val="1197"/>
            <a:alphaOff val="0"/>
          </a:schemeClr>
        </a:solidFill>
        <a:ln>
          <a:noFill/>
        </a:ln>
        <a:effectLst/>
      </dsp:spPr>
      <dsp:style>
        <a:lnRef idx="0">
          <a:scrgbClr r="0" g="0" b="0"/>
        </a:lnRef>
        <a:fillRef idx="1">
          <a:scrgbClr r="0" g="0" b="0"/>
        </a:fillRef>
        <a:effectRef idx="2">
          <a:scrgbClr r="0" g="0" b="0"/>
        </a:effectRef>
        <a:fontRef idx="minor"/>
      </dsp:style>
    </dsp:sp>
    <dsp:sp modelId="{F24B151E-E03E-E949-A476-DE517D12E0E0}">
      <dsp:nvSpPr>
        <dsp:cNvPr id="0" name=""/>
        <dsp:cNvSpPr/>
      </dsp:nvSpPr>
      <dsp:spPr>
        <a:xfrm rot="10800000">
          <a:off x="1716828" y="4032818"/>
          <a:ext cx="5788639" cy="1035151"/>
        </a:xfrm>
        <a:prstGeom prst="homePlate">
          <a:avLst/>
        </a:prstGeom>
        <a:gradFill rotWithShape="0">
          <a:gsLst>
            <a:gs pos="0">
              <a:schemeClr val="accent4">
                <a:hueOff val="-4464770"/>
                <a:satOff val="26899"/>
                <a:lumOff val="2156"/>
                <a:alphaOff val="0"/>
                <a:satMod val="103000"/>
                <a:lumMod val="102000"/>
                <a:tint val="94000"/>
              </a:schemeClr>
            </a:gs>
            <a:gs pos="50000">
              <a:schemeClr val="accent4">
                <a:hueOff val="-4464770"/>
                <a:satOff val="26899"/>
                <a:lumOff val="2156"/>
                <a:alphaOff val="0"/>
                <a:satMod val="110000"/>
                <a:lumMod val="100000"/>
                <a:shade val="100000"/>
              </a:schemeClr>
            </a:gs>
            <a:gs pos="100000">
              <a:schemeClr val="accent4">
                <a:hueOff val="-4464770"/>
                <a:satOff val="26899"/>
                <a:lumOff val="215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47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ndara"/>
              <a:cs typeface="Candara"/>
            </a:rPr>
            <a:t>The Trial Team</a:t>
          </a:r>
        </a:p>
      </dsp:txBody>
      <dsp:txXfrm rot="10800000">
        <a:off x="1975616" y="4032818"/>
        <a:ext cx="5529851" cy="1035151"/>
      </dsp:txXfrm>
    </dsp:sp>
    <dsp:sp modelId="{ACA9A768-B1D3-EF4B-A424-4BC9D2B31ECF}">
      <dsp:nvSpPr>
        <dsp:cNvPr id="0" name=""/>
        <dsp:cNvSpPr/>
      </dsp:nvSpPr>
      <dsp:spPr>
        <a:xfrm>
          <a:off x="1199252" y="4032818"/>
          <a:ext cx="1035151" cy="1035151"/>
        </a:xfrm>
        <a:prstGeom prst="ellipse">
          <a:avLst/>
        </a:prstGeom>
        <a:solidFill>
          <a:schemeClr val="accent4">
            <a:tint val="50000"/>
            <a:hueOff val="-3981281"/>
            <a:satOff val="22610"/>
            <a:lumOff val="1795"/>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8339091" cy="2387600"/>
          </a:xfrm>
        </p:spPr>
        <p:txBody>
          <a:bodyPr anchor="b"/>
          <a:lstStyle>
            <a:lvl1pPr algn="ctr">
              <a:defRPr sz="6000">
                <a:solidFill>
                  <a:srgbClr val="00206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83390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9502C0D1-5180-4694-B309-2F7C7052473B}"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180191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02C0D1-5180-4694-B309-2F7C7052473B}"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48769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02C0D1-5180-4694-B309-2F7C7052473B}"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190147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02C0D1-5180-4694-B309-2F7C7052473B}"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366841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2C0D1-5180-4694-B309-2F7C7052473B}"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158985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02C0D1-5180-4694-B309-2F7C7052473B}"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173272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02C0D1-5180-4694-B309-2F7C7052473B}" type="datetimeFigureOut">
              <a:rPr lang="en-GB" smtClean="0"/>
              <a:t>03/09/2019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245291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02C0D1-5180-4694-B309-2F7C7052473B}"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365593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2C0D1-5180-4694-B309-2F7C7052473B}" type="datetimeFigureOut">
              <a:rPr lang="en-GB" smtClean="0"/>
              <a:t>03/09/2019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8271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02C0D1-5180-4694-B309-2F7C7052473B}"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325726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02C0D1-5180-4694-B309-2F7C7052473B}"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3BF549-A837-4779-8312-725D6C622838}" type="slidenum">
              <a:rPr lang="en-GB" smtClean="0"/>
              <a:t>‹#›</a:t>
            </a:fld>
            <a:endParaRPr lang="en-GB"/>
          </a:p>
        </p:txBody>
      </p:sp>
    </p:spTree>
    <p:extLst>
      <p:ext uri="{BB962C8B-B14F-4D97-AF65-F5344CB8AC3E}">
        <p14:creationId xmlns:p14="http://schemas.microsoft.com/office/powerpoint/2010/main" val="165311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accent1">
                <a:lumMod val="5000"/>
                <a:lumOff val="95000"/>
              </a:schemeClr>
            </a:gs>
            <a:gs pos="97000">
              <a:schemeClr val="accent1">
                <a:lumMod val="45000"/>
                <a:lumOff val="55000"/>
              </a:schemeClr>
            </a:gs>
            <a:gs pos="9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92723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917780"/>
            <a:ext cx="10515600" cy="4259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2C0D1-5180-4694-B309-2F7C7052473B}" type="datetimeFigureOut">
              <a:rPr lang="en-GB" smtClean="0"/>
              <a:t>03/09/2019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BF549-A837-4779-8312-725D6C622838}"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143774" y="157455"/>
            <a:ext cx="1667226" cy="1670296"/>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9765437" y="6176963"/>
            <a:ext cx="2045563" cy="455154"/>
          </a:xfrm>
          <a:prstGeom prst="rect">
            <a:avLst/>
          </a:prstGeom>
        </p:spPr>
      </p:pic>
    </p:spTree>
    <p:extLst>
      <p:ext uri="{BB962C8B-B14F-4D97-AF65-F5344CB8AC3E}">
        <p14:creationId xmlns:p14="http://schemas.microsoft.com/office/powerpoint/2010/main" val="55357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jCvNne4JDWAhWKYVAKHdyZCtsQjRwIBw&amp;url=https://commons.wikimedia.org/wiki/File:Quotation_marks.svg&amp;psig=AFQjCNG8iUyc9W4LgRdXzjZiw5_CbAX9rg&amp;ust=1504794024193601"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uk/url?sa=i&amp;rct=j&amp;q=&amp;esrc=s&amp;source=images&amp;cd=&amp;ved=0ahUKEwjCvNne4JDWAhWKYVAKHdyZCtsQjRwIBw&amp;url=https://commons.wikimedia.org/wiki/File:Quotation_marks.svg&amp;psig=AFQjCNG8iUyc9W4LgRdXzjZiw5_CbAX9rg&amp;ust=150479402419360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uk/url?sa=i&amp;rct=j&amp;q=&amp;esrc=s&amp;source=images&amp;cd=&amp;ved=0ahUKEwjCvNne4JDWAhWKYVAKHdyZCtsQjRwIBw&amp;url=https://commons.wikimedia.org/wiki/File:Quotation_marks.svg&amp;psig=AFQjCNG8iUyc9W4LgRdXzjZiw5_CbAX9rg&amp;ust=150479402419360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uk/url?sa=i&amp;rct=j&amp;q=&amp;esrc=s&amp;source=images&amp;cd=&amp;ved=0ahUKEwjCvNne4JDWAhWKYVAKHdyZCtsQjRwIBw&amp;url=https://commons.wikimedia.org/wiki/File:Quotation_marks.svg&amp;psig=AFQjCNG8iUyc9W4LgRdXzjZiw5_CbAX9rg&amp;ust=150479402419360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The Mellow Babies Trial: </a:t>
            </a:r>
            <a:r>
              <a:rPr lang="en-GB" b="1" dirty="0"/>
              <a:t> </a:t>
            </a:r>
            <a:r>
              <a:rPr lang="en-GB" sz="4800" dirty="0"/>
              <a:t>early process evaluation of a complex intervention</a:t>
            </a:r>
            <a:endParaRPr lang="en-GB" dirty="0"/>
          </a:p>
        </p:txBody>
      </p:sp>
      <p:sp>
        <p:nvSpPr>
          <p:cNvPr id="3" name="Subtitle 2"/>
          <p:cNvSpPr>
            <a:spLocks noGrp="1"/>
          </p:cNvSpPr>
          <p:nvPr>
            <p:ph type="subTitle" idx="1"/>
          </p:nvPr>
        </p:nvSpPr>
        <p:spPr>
          <a:xfrm>
            <a:off x="1393372" y="3714005"/>
            <a:ext cx="8339090" cy="2210933"/>
          </a:xfrm>
        </p:spPr>
        <p:txBody>
          <a:bodyPr>
            <a:normAutofit lnSpcReduction="10000"/>
          </a:bodyPr>
          <a:lstStyle/>
          <a:p>
            <a:pPr algn="just"/>
            <a:r>
              <a:rPr lang="en-GB" dirty="0"/>
              <a:t>		Dr Lucy Thompson	Lucy Buchanan</a:t>
            </a:r>
          </a:p>
          <a:p>
            <a:pPr algn="just"/>
            <a:r>
              <a:rPr lang="en-GB" dirty="0"/>
              <a:t>		Hope Christie		Prof Philip Wilson</a:t>
            </a:r>
          </a:p>
          <a:p>
            <a:pPr algn="just"/>
            <a:endParaRPr lang="en-GB" dirty="0"/>
          </a:p>
          <a:p>
            <a:r>
              <a:rPr lang="en-GB" dirty="0"/>
              <a:t>Centre for Rural Health</a:t>
            </a:r>
          </a:p>
          <a:p>
            <a:r>
              <a:rPr lang="en-GB" dirty="0"/>
              <a:t>Institute of Applied Health Sciences</a:t>
            </a:r>
          </a:p>
        </p:txBody>
      </p:sp>
      <p:pic>
        <p:nvPicPr>
          <p:cNvPr id="4" name="Picture 3">
            <a:extLst>
              <a:ext uri="{FF2B5EF4-FFF2-40B4-BE49-F238E27FC236}">
                <a16:creationId xmlns:a16="http://schemas.microsoft.com/office/drawing/2014/main" id="{A639A160-9ADD-4154-8045-79B294E87A6C}"/>
              </a:ext>
            </a:extLst>
          </p:cNvPr>
          <p:cNvPicPr>
            <a:picLocks noChangeAspect="1"/>
          </p:cNvPicPr>
          <p:nvPr/>
        </p:nvPicPr>
        <p:blipFill>
          <a:blip r:embed="rId2" cstate="hqprint">
            <a:alphaModFix amt="20000"/>
            <a:extLst>
              <a:ext uri="{28A0092B-C50C-407E-A947-70E740481C1C}">
                <a14:useLocalDpi xmlns:a14="http://schemas.microsoft.com/office/drawing/2010/main"/>
              </a:ext>
            </a:extLst>
          </a:blip>
          <a:stretch>
            <a:fillRect/>
          </a:stretch>
        </p:blipFill>
        <p:spPr>
          <a:xfrm>
            <a:off x="158621" y="121298"/>
            <a:ext cx="9479902" cy="6319935"/>
          </a:xfrm>
          <a:prstGeom prst="rect">
            <a:avLst/>
          </a:prstGeom>
        </p:spPr>
      </p:pic>
    </p:spTree>
    <p:extLst>
      <p:ext uri="{BB962C8B-B14F-4D97-AF65-F5344CB8AC3E}">
        <p14:creationId xmlns:p14="http://schemas.microsoft.com/office/powerpoint/2010/main" val="91839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txBox="1">
            <a:spLocks/>
          </p:cNvSpPr>
          <p:nvPr/>
        </p:nvSpPr>
        <p:spPr>
          <a:xfrm>
            <a:off x="838200" y="365125"/>
            <a:ext cx="8927237" cy="132556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a:lstStyle>
          <a:p>
            <a:r>
              <a:rPr lang="en-GB" dirty="0"/>
              <a:t>Findings</a:t>
            </a:r>
          </a:p>
        </p:txBody>
      </p:sp>
      <p:graphicFrame>
        <p:nvGraphicFramePr>
          <p:cNvPr id="4" name="Diagram 3"/>
          <p:cNvGraphicFramePr/>
          <p:nvPr>
            <p:extLst>
              <p:ext uri="{D42A27DB-BD31-4B8C-83A1-F6EECF244321}">
                <p14:modId xmlns:p14="http://schemas.microsoft.com/office/powerpoint/2010/main" val="528105098"/>
              </p:ext>
            </p:extLst>
          </p:nvPr>
        </p:nvGraphicFramePr>
        <p:xfrm>
          <a:off x="1538086" y="1199342"/>
          <a:ext cx="8704721" cy="506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98755" y="1281648"/>
            <a:ext cx="564472" cy="707886"/>
          </a:xfrm>
          <a:prstGeom prst="rect">
            <a:avLst/>
          </a:prstGeom>
          <a:noFill/>
        </p:spPr>
        <p:txBody>
          <a:bodyPr wrap="square" rtlCol="0">
            <a:spAutoFit/>
          </a:bodyPr>
          <a:lstStyle/>
          <a:p>
            <a:pPr algn="ctr"/>
            <a:r>
              <a:rPr lang="en-US" sz="4000" b="1" dirty="0">
                <a:solidFill>
                  <a:schemeClr val="bg1"/>
                </a:solidFill>
                <a:latin typeface="Candara"/>
                <a:cs typeface="Candara"/>
              </a:rPr>
              <a:t>1.</a:t>
            </a:r>
          </a:p>
        </p:txBody>
      </p:sp>
      <p:sp>
        <p:nvSpPr>
          <p:cNvPr id="6" name="TextBox 5"/>
          <p:cNvSpPr txBox="1"/>
          <p:nvPr/>
        </p:nvSpPr>
        <p:spPr>
          <a:xfrm>
            <a:off x="2927717" y="5302513"/>
            <a:ext cx="670789" cy="707886"/>
          </a:xfrm>
          <a:prstGeom prst="rect">
            <a:avLst/>
          </a:prstGeom>
          <a:noFill/>
        </p:spPr>
        <p:txBody>
          <a:bodyPr wrap="square" rtlCol="0">
            <a:spAutoFit/>
          </a:bodyPr>
          <a:lstStyle/>
          <a:p>
            <a:pPr algn="ctr"/>
            <a:r>
              <a:rPr lang="en-US" sz="4000" b="1" dirty="0">
                <a:solidFill>
                  <a:schemeClr val="bg1"/>
                </a:solidFill>
                <a:latin typeface="Candara"/>
                <a:cs typeface="Candara"/>
              </a:rPr>
              <a:t>4.</a:t>
            </a:r>
          </a:p>
        </p:txBody>
      </p:sp>
      <p:sp>
        <p:nvSpPr>
          <p:cNvPr id="7" name="TextBox 6"/>
          <p:cNvSpPr txBox="1"/>
          <p:nvPr/>
        </p:nvSpPr>
        <p:spPr>
          <a:xfrm>
            <a:off x="2962521" y="3949856"/>
            <a:ext cx="564472" cy="707886"/>
          </a:xfrm>
          <a:prstGeom prst="rect">
            <a:avLst/>
          </a:prstGeom>
          <a:noFill/>
        </p:spPr>
        <p:txBody>
          <a:bodyPr wrap="square" rtlCol="0">
            <a:spAutoFit/>
          </a:bodyPr>
          <a:lstStyle/>
          <a:p>
            <a:pPr algn="ctr"/>
            <a:r>
              <a:rPr lang="en-US" sz="4000" b="1" dirty="0">
                <a:solidFill>
                  <a:schemeClr val="bg1"/>
                </a:solidFill>
                <a:latin typeface="Candara"/>
                <a:cs typeface="Candara"/>
              </a:rPr>
              <a:t>3.</a:t>
            </a:r>
          </a:p>
        </p:txBody>
      </p:sp>
      <p:sp>
        <p:nvSpPr>
          <p:cNvPr id="8" name="TextBox 7"/>
          <p:cNvSpPr txBox="1"/>
          <p:nvPr/>
        </p:nvSpPr>
        <p:spPr>
          <a:xfrm>
            <a:off x="2973803" y="2644233"/>
            <a:ext cx="564472" cy="707886"/>
          </a:xfrm>
          <a:prstGeom prst="rect">
            <a:avLst/>
          </a:prstGeom>
          <a:noFill/>
        </p:spPr>
        <p:txBody>
          <a:bodyPr wrap="square" rtlCol="0">
            <a:spAutoFit/>
          </a:bodyPr>
          <a:lstStyle/>
          <a:p>
            <a:pPr algn="ctr"/>
            <a:r>
              <a:rPr lang="en-US" sz="4000" b="1" dirty="0">
                <a:solidFill>
                  <a:schemeClr val="bg1"/>
                </a:solidFill>
                <a:latin typeface="Candara"/>
                <a:cs typeface="Candara"/>
              </a:rPr>
              <a:t>2.</a:t>
            </a:r>
          </a:p>
        </p:txBody>
      </p:sp>
    </p:spTree>
    <p:extLst>
      <p:ext uri="{BB962C8B-B14F-4D97-AF65-F5344CB8AC3E}">
        <p14:creationId xmlns:p14="http://schemas.microsoft.com/office/powerpoint/2010/main" val="120119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txBox="1">
            <a:spLocks/>
          </p:cNvSpPr>
          <p:nvPr/>
        </p:nvSpPr>
        <p:spPr>
          <a:xfrm>
            <a:off x="838200" y="365125"/>
            <a:ext cx="8927237" cy="132556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a:lstStyle>
          <a:p>
            <a:r>
              <a:rPr lang="en-GB" dirty="0"/>
              <a:t>1. </a:t>
            </a:r>
            <a:r>
              <a:rPr lang="en-GB" dirty="0" err="1"/>
              <a:t>Rurality</a:t>
            </a:r>
            <a:r>
              <a:rPr lang="en-GB" dirty="0"/>
              <a:t> of Highland</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61400" y="1938253"/>
            <a:ext cx="3117850" cy="3675147"/>
          </a:xfrm>
          <a:prstGeom prst="rect">
            <a:avLst/>
          </a:prstGeom>
        </p:spPr>
      </p:pic>
      <p:sp>
        <p:nvSpPr>
          <p:cNvPr id="5" name="Rectangle 4"/>
          <p:cNvSpPr/>
          <p:nvPr/>
        </p:nvSpPr>
        <p:spPr>
          <a:xfrm>
            <a:off x="9277242" y="5657334"/>
            <a:ext cx="2106466" cy="215444"/>
          </a:xfrm>
          <a:prstGeom prst="rect">
            <a:avLst/>
          </a:prstGeom>
        </p:spPr>
        <p:txBody>
          <a:bodyPr wrap="none">
            <a:spAutoFit/>
          </a:bodyPr>
          <a:lstStyle/>
          <a:p>
            <a:r>
              <a:rPr lang="en-US" sz="800" dirty="0"/>
              <a:t>https://</a:t>
            </a:r>
            <a:r>
              <a:rPr lang="en-US" sz="800" dirty="0" err="1"/>
              <a:t>wikitravel.org</a:t>
            </a:r>
            <a:r>
              <a:rPr lang="en-US" sz="800" dirty="0"/>
              <a:t>/en/Highland_(Scotland)</a:t>
            </a:r>
          </a:p>
        </p:txBody>
      </p:sp>
      <p:sp>
        <p:nvSpPr>
          <p:cNvPr id="6" name="Content Placeholder 2">
            <a:extLst>
              <a:ext uri="{FF2B5EF4-FFF2-40B4-BE49-F238E27FC236}">
                <a16:creationId xmlns:a16="http://schemas.microsoft.com/office/drawing/2014/main" id="{F3A2A6FC-7BC7-4BC5-96BA-08E0633AC6B2}"/>
              </a:ext>
            </a:extLst>
          </p:cNvPr>
          <p:cNvSpPr txBox="1">
            <a:spLocks/>
          </p:cNvSpPr>
          <p:nvPr/>
        </p:nvSpPr>
        <p:spPr>
          <a:xfrm>
            <a:off x="330200" y="3022600"/>
            <a:ext cx="8153400" cy="3268064"/>
          </a:xfrm>
          <a:prstGeom prst="wedgeEllipseCallout">
            <a:avLst/>
          </a:prstGeom>
          <a:solidFill>
            <a:schemeClr val="bg1"/>
          </a:solid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3200" b="1" dirty="0">
                <a:solidFill>
                  <a:schemeClr val="tx2">
                    <a:lumMod val="60000"/>
                    <a:lumOff val="40000"/>
                  </a:schemeClr>
                </a:solidFill>
                <a:latin typeface="Candara"/>
                <a:cs typeface="Candara"/>
              </a:rPr>
              <a:t>“You’re looking at needing a minimum of </a:t>
            </a:r>
            <a:r>
              <a:rPr lang="en-GB" altLang="en-US" sz="3600" b="1" dirty="0">
                <a:solidFill>
                  <a:schemeClr val="tx2">
                    <a:lumMod val="60000"/>
                    <a:lumOff val="40000"/>
                  </a:schemeClr>
                </a:solidFill>
                <a:latin typeface="Candara"/>
                <a:cs typeface="Candara"/>
              </a:rPr>
              <a:t>24 people </a:t>
            </a:r>
            <a:r>
              <a:rPr lang="en-GB" altLang="en-US" sz="3200" b="1" dirty="0">
                <a:solidFill>
                  <a:schemeClr val="tx2">
                    <a:lumMod val="60000"/>
                    <a:lumOff val="40000"/>
                  </a:schemeClr>
                </a:solidFill>
                <a:latin typeface="Candara"/>
                <a:cs typeface="Candara"/>
              </a:rPr>
              <a:t>in a location or area. Well we’ve got things like </a:t>
            </a:r>
            <a:r>
              <a:rPr lang="en-GB" altLang="en-US" sz="3600" b="1" dirty="0">
                <a:solidFill>
                  <a:schemeClr val="tx2">
                    <a:lumMod val="60000"/>
                    <a:lumOff val="40000"/>
                  </a:schemeClr>
                </a:solidFill>
                <a:latin typeface="Candara"/>
                <a:cs typeface="Candara"/>
              </a:rPr>
              <a:t>5 at Wick and 4 at Fort William.</a:t>
            </a:r>
            <a:r>
              <a:rPr lang="en-GB" altLang="en-US" sz="3200" b="1" dirty="0">
                <a:solidFill>
                  <a:schemeClr val="tx2">
                    <a:lumMod val="60000"/>
                    <a:lumOff val="40000"/>
                  </a:schemeClr>
                </a:solidFill>
                <a:latin typeface="Candara"/>
                <a:cs typeface="Candara"/>
              </a:rPr>
              <a:t>” </a:t>
            </a:r>
          </a:p>
          <a:p>
            <a:pPr marL="0" indent="0" algn="ctr">
              <a:buNone/>
            </a:pPr>
            <a:r>
              <a:rPr lang="en-GB" altLang="en-US" sz="1800" dirty="0">
                <a:solidFill>
                  <a:schemeClr val="accent1">
                    <a:lumMod val="50000"/>
                  </a:schemeClr>
                </a:solidFill>
                <a:latin typeface="Tahoma" panose="020B0604030504040204" pitchFamily="34" charset="0"/>
                <a:cs typeface="Tahoma" panose="020B0604030504040204" pitchFamily="34" charset="0"/>
              </a:rPr>
              <a:t>Trial Staff</a:t>
            </a:r>
          </a:p>
        </p:txBody>
      </p:sp>
      <p:sp>
        <p:nvSpPr>
          <p:cNvPr id="8" name="Content Placeholder 2">
            <a:extLst>
              <a:ext uri="{FF2B5EF4-FFF2-40B4-BE49-F238E27FC236}">
                <a16:creationId xmlns:a16="http://schemas.microsoft.com/office/drawing/2014/main" id="{F3A2A6FC-7BC7-4BC5-96BA-08E0633AC6B2}"/>
              </a:ext>
            </a:extLst>
          </p:cNvPr>
          <p:cNvSpPr txBox="1">
            <a:spLocks/>
          </p:cNvSpPr>
          <p:nvPr/>
        </p:nvSpPr>
        <p:spPr>
          <a:xfrm>
            <a:off x="609600" y="1435180"/>
            <a:ext cx="10515600" cy="42591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Sparse geography &amp; thinly spread populations </a:t>
            </a:r>
          </a:p>
          <a:p>
            <a:r>
              <a:rPr lang="en-GB" dirty="0"/>
              <a:t>Lack of anonymity in small communities</a:t>
            </a:r>
          </a:p>
          <a:p>
            <a:r>
              <a:rPr lang="en-GB" dirty="0"/>
              <a:t>‘Reserved’ culture in Highland</a:t>
            </a:r>
          </a:p>
          <a:p>
            <a:endParaRPr lang="en-GB" dirty="0"/>
          </a:p>
        </p:txBody>
      </p:sp>
      <p:pic>
        <p:nvPicPr>
          <p:cNvPr id="9" name="Picture 8" descr="mage result for quotation mark png">
            <a:hlinkClick r:id="rId3"/>
            <a:extLst>
              <a:ext uri="{FF2B5EF4-FFF2-40B4-BE49-F238E27FC236}">
                <a16:creationId xmlns:a16="http://schemas.microsoft.com/office/drawing/2014/main" id="{4DF3BE3D-6BC1-4CCB-A4BA-C38AC2AECE66}"/>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7299792" y="3062002"/>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6" descr="mage result for quotation mark png">
            <a:hlinkClick r:id="rId3"/>
            <a:extLst>
              <a:ext uri="{FF2B5EF4-FFF2-40B4-BE49-F238E27FC236}">
                <a16:creationId xmlns:a16="http://schemas.microsoft.com/office/drawing/2014/main" id="{4DF3BE3D-6BC1-4CCB-A4BA-C38AC2AECE66}"/>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1239945" y="17443822"/>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mage result for quotation mark png">
            <a:hlinkClick r:id="rId3"/>
            <a:extLst>
              <a:ext uri="{FF2B5EF4-FFF2-40B4-BE49-F238E27FC236}">
                <a16:creationId xmlns:a16="http://schemas.microsoft.com/office/drawing/2014/main" id="{4DF3BE3D-6BC1-4CCB-A4BA-C38AC2AECE66}"/>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rot="10800000">
            <a:off x="1076792" y="5672552"/>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586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txBox="1">
            <a:spLocks/>
          </p:cNvSpPr>
          <p:nvPr/>
        </p:nvSpPr>
        <p:spPr>
          <a:xfrm>
            <a:off x="838200" y="365125"/>
            <a:ext cx="8927237" cy="132556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a:lstStyle>
          <a:p>
            <a:r>
              <a:rPr lang="en-GB" dirty="0"/>
              <a:t>2. The Health Visitor</a:t>
            </a:r>
          </a:p>
        </p:txBody>
      </p:sp>
      <p:sp>
        <p:nvSpPr>
          <p:cNvPr id="3" name="Content Placeholder 2">
            <a:extLst>
              <a:ext uri="{FF2B5EF4-FFF2-40B4-BE49-F238E27FC236}">
                <a16:creationId xmlns:a16="http://schemas.microsoft.com/office/drawing/2014/main" id="{F3A2A6FC-7BC7-4BC5-96BA-08E0633AC6B2}"/>
              </a:ext>
            </a:extLst>
          </p:cNvPr>
          <p:cNvSpPr txBox="1">
            <a:spLocks/>
          </p:cNvSpPr>
          <p:nvPr/>
        </p:nvSpPr>
        <p:spPr>
          <a:xfrm>
            <a:off x="838200" y="1917780"/>
            <a:ext cx="10515600" cy="42591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Content Placeholder 2">
            <a:extLst>
              <a:ext uri="{FF2B5EF4-FFF2-40B4-BE49-F238E27FC236}">
                <a16:creationId xmlns:a16="http://schemas.microsoft.com/office/drawing/2014/main" id="{F3A2A6FC-7BC7-4BC5-96BA-08E0633AC6B2}"/>
              </a:ext>
            </a:extLst>
          </p:cNvPr>
          <p:cNvSpPr txBox="1">
            <a:spLocks/>
          </p:cNvSpPr>
          <p:nvPr/>
        </p:nvSpPr>
        <p:spPr>
          <a:xfrm>
            <a:off x="1244600" y="3048000"/>
            <a:ext cx="8940800" cy="3200400"/>
          </a:xfrm>
          <a:prstGeom prst="wedgeEllipseCallout">
            <a:avLst/>
          </a:prstGeom>
          <a:solidFill>
            <a:schemeClr val="bg1"/>
          </a:solid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dirty="0">
                <a:solidFill>
                  <a:schemeClr val="tx2">
                    <a:lumMod val="60000"/>
                    <a:lumOff val="40000"/>
                  </a:schemeClr>
                </a:solidFill>
                <a:latin typeface="Candara"/>
                <a:cs typeface="Candara"/>
              </a:rPr>
              <a:t>“If HVs just don't see the value in it they think, “Why should I waste my time, energy, effort?” … </a:t>
            </a:r>
            <a:r>
              <a:rPr lang="en-GB" altLang="en-US" sz="3600" b="1" dirty="0">
                <a:solidFill>
                  <a:schemeClr val="tx2">
                    <a:lumMod val="60000"/>
                    <a:lumOff val="40000"/>
                  </a:schemeClr>
                </a:solidFill>
                <a:latin typeface="Candara"/>
                <a:cs typeface="Candara"/>
              </a:rPr>
              <a:t>If you’re not interested in research, you’re not going to see the importance of it</a:t>
            </a:r>
            <a:r>
              <a:rPr lang="en-GB" altLang="en-US" sz="2400" b="1" dirty="0">
                <a:solidFill>
                  <a:schemeClr val="tx2">
                    <a:lumMod val="60000"/>
                    <a:lumOff val="40000"/>
                  </a:schemeClr>
                </a:solidFill>
                <a:latin typeface="Candara"/>
                <a:cs typeface="Candara"/>
              </a:rPr>
              <a:t>.”</a:t>
            </a:r>
          </a:p>
          <a:p>
            <a:pPr marL="0" indent="0" algn="ctr">
              <a:buNone/>
            </a:pPr>
            <a:r>
              <a:rPr lang="en-GB" altLang="en-US" sz="1800" dirty="0">
                <a:solidFill>
                  <a:srgbClr val="1F4E79"/>
                </a:solidFill>
                <a:latin typeface="Tahoma" panose="020B0604030504040204" pitchFamily="34" charset="0"/>
                <a:cs typeface="Tahoma" panose="020B0604030504040204" pitchFamily="34" charset="0"/>
              </a:rPr>
              <a:t>Trial Staff</a:t>
            </a:r>
          </a:p>
        </p:txBody>
      </p:sp>
      <p:pic>
        <p:nvPicPr>
          <p:cNvPr id="6" name="Picture 5" descr="mage result for quotation mark png">
            <a:hlinkClick r:id="rId2"/>
            <a:extLst>
              <a:ext uri="{FF2B5EF4-FFF2-40B4-BE49-F238E27FC236}">
                <a16:creationId xmlns:a16="http://schemas.microsoft.com/office/drawing/2014/main" id="{4DF3BE3D-6BC1-4CCB-A4BA-C38AC2AECE6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rot="10800000">
            <a:off x="1838792" y="5576602"/>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mage result for quotation mark png">
            <a:hlinkClick r:id="rId2"/>
            <a:extLst>
              <a:ext uri="{FF2B5EF4-FFF2-40B4-BE49-F238E27FC236}">
                <a16:creationId xmlns:a16="http://schemas.microsoft.com/office/drawing/2014/main" id="{4DF3BE3D-6BC1-4CCB-A4BA-C38AC2AECE6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077792" y="3062002"/>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F3A2A6FC-7BC7-4BC5-96BA-08E0633AC6B2}"/>
              </a:ext>
            </a:extLst>
          </p:cNvPr>
          <p:cNvSpPr txBox="1">
            <a:spLocks/>
          </p:cNvSpPr>
          <p:nvPr/>
        </p:nvSpPr>
        <p:spPr>
          <a:xfrm>
            <a:off x="609600" y="1435180"/>
            <a:ext cx="10515600" cy="42591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Lower referral numbers than anticipated</a:t>
            </a:r>
          </a:p>
          <a:p>
            <a:r>
              <a:rPr lang="en-GB" dirty="0"/>
              <a:t>Cultural context of health visiting teams</a:t>
            </a:r>
          </a:p>
          <a:p>
            <a:r>
              <a:rPr lang="en-GB" dirty="0"/>
              <a:t>Apprehensions: ethics &amp; research detachment </a:t>
            </a:r>
          </a:p>
        </p:txBody>
      </p:sp>
    </p:spTree>
    <p:extLst>
      <p:ext uri="{BB962C8B-B14F-4D97-AF65-F5344CB8AC3E}">
        <p14:creationId xmlns:p14="http://schemas.microsoft.com/office/powerpoint/2010/main" val="14685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txBox="1">
            <a:spLocks/>
          </p:cNvSpPr>
          <p:nvPr/>
        </p:nvSpPr>
        <p:spPr>
          <a:xfrm>
            <a:off x="838200" y="365125"/>
            <a:ext cx="8927237" cy="132556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a:lstStyle>
          <a:p>
            <a:r>
              <a:rPr lang="en-GB" dirty="0"/>
              <a:t>3. Communicating the Message</a:t>
            </a:r>
          </a:p>
        </p:txBody>
      </p:sp>
      <p:sp>
        <p:nvSpPr>
          <p:cNvPr id="3" name="Content Placeholder 2">
            <a:extLst>
              <a:ext uri="{FF2B5EF4-FFF2-40B4-BE49-F238E27FC236}">
                <a16:creationId xmlns:a16="http://schemas.microsoft.com/office/drawing/2014/main" id="{F3A2A6FC-7BC7-4BC5-96BA-08E0633AC6B2}"/>
              </a:ext>
            </a:extLst>
          </p:cNvPr>
          <p:cNvSpPr txBox="1">
            <a:spLocks/>
          </p:cNvSpPr>
          <p:nvPr/>
        </p:nvSpPr>
        <p:spPr>
          <a:xfrm>
            <a:off x="1505257" y="3016949"/>
            <a:ext cx="8549395" cy="3367781"/>
          </a:xfrm>
          <a:prstGeom prst="wedgeEllipseCallout">
            <a:avLst/>
          </a:prstGeom>
          <a:solidFill>
            <a:schemeClr val="bg1"/>
          </a:solid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b="1" dirty="0">
                <a:solidFill>
                  <a:schemeClr val="tx2">
                    <a:lumMod val="60000"/>
                    <a:lumOff val="40000"/>
                  </a:schemeClr>
                </a:solidFill>
                <a:latin typeface="Candara"/>
                <a:cs typeface="Candara"/>
              </a:rPr>
              <a:t>“[The poster] is just too wordy, too academic… Very clinical. It’s not welcoming, it’s not cheery</a:t>
            </a:r>
            <a:r>
              <a:rPr lang="en-GB" altLang="en-US" sz="3200" b="1" dirty="0">
                <a:solidFill>
                  <a:schemeClr val="tx2">
                    <a:lumMod val="60000"/>
                    <a:lumOff val="40000"/>
                  </a:schemeClr>
                </a:solidFill>
                <a:latin typeface="Candara"/>
                <a:cs typeface="Candara"/>
              </a:rPr>
              <a:t>. </a:t>
            </a:r>
            <a:r>
              <a:rPr lang="en-GB" altLang="en-US" sz="4000" b="1" dirty="0">
                <a:solidFill>
                  <a:schemeClr val="tx2">
                    <a:lumMod val="60000"/>
                    <a:lumOff val="40000"/>
                  </a:schemeClr>
                </a:solidFill>
                <a:latin typeface="Candara"/>
                <a:cs typeface="Candara"/>
              </a:rPr>
              <a:t>Even the babies on it look miserable</a:t>
            </a:r>
            <a:r>
              <a:rPr lang="en-GB" altLang="en-US" sz="2400" b="1" dirty="0">
                <a:solidFill>
                  <a:schemeClr val="tx2">
                    <a:lumMod val="60000"/>
                    <a:lumOff val="40000"/>
                  </a:schemeClr>
                </a:solidFill>
                <a:latin typeface="Candara"/>
                <a:cs typeface="Candara"/>
              </a:rPr>
              <a:t>.</a:t>
            </a:r>
            <a:r>
              <a:rPr lang="en-GB" altLang="en-US" b="1" dirty="0">
                <a:solidFill>
                  <a:schemeClr val="tx2">
                    <a:lumMod val="60000"/>
                    <a:lumOff val="40000"/>
                  </a:schemeClr>
                </a:solidFill>
                <a:latin typeface="Candara"/>
                <a:cs typeface="Candara"/>
              </a:rPr>
              <a:t>” </a:t>
            </a:r>
            <a:endParaRPr lang="en-GB" altLang="en-US" sz="3200" b="1" dirty="0">
              <a:solidFill>
                <a:schemeClr val="tx2">
                  <a:lumMod val="60000"/>
                  <a:lumOff val="40000"/>
                </a:schemeClr>
              </a:solidFill>
              <a:latin typeface="Candara"/>
              <a:cs typeface="Candara"/>
            </a:endParaRPr>
          </a:p>
          <a:p>
            <a:pPr marL="0" indent="0" algn="ctr">
              <a:buNone/>
            </a:pPr>
            <a:r>
              <a:rPr lang="en-GB" altLang="en-US" sz="1600" dirty="0">
                <a:solidFill>
                  <a:schemeClr val="accent1">
                    <a:lumMod val="50000"/>
                  </a:schemeClr>
                </a:solidFill>
                <a:latin typeface="Tahoma" panose="020B0604030504040204" pitchFamily="34" charset="0"/>
                <a:cs typeface="Tahoma" panose="020B0604030504040204" pitchFamily="34" charset="0"/>
              </a:rPr>
              <a:t>Trial Staff</a:t>
            </a:r>
          </a:p>
        </p:txBody>
      </p:sp>
      <p:pic>
        <p:nvPicPr>
          <p:cNvPr id="4" name="Picture 3" descr="mage result for quotation mark png">
            <a:hlinkClick r:id="rId2"/>
            <a:extLst>
              <a:ext uri="{FF2B5EF4-FFF2-40B4-BE49-F238E27FC236}">
                <a16:creationId xmlns:a16="http://schemas.microsoft.com/office/drawing/2014/main" id="{4DF3BE3D-6BC1-4CCB-A4BA-C38AC2AECE6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rot="10800000">
            <a:off x="2219792" y="5674435"/>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mage result for quotation mark png">
            <a:hlinkClick r:id="rId2"/>
            <a:extLst>
              <a:ext uri="{FF2B5EF4-FFF2-40B4-BE49-F238E27FC236}">
                <a16:creationId xmlns:a16="http://schemas.microsoft.com/office/drawing/2014/main" id="{4DF3BE3D-6BC1-4CCB-A4BA-C38AC2AECE6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106953" y="3115143"/>
            <a:ext cx="929808"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3A2A6FC-7BC7-4BC5-96BA-08E0633AC6B2}"/>
              </a:ext>
            </a:extLst>
          </p:cNvPr>
          <p:cNvSpPr txBox="1">
            <a:spLocks/>
          </p:cNvSpPr>
          <p:nvPr/>
        </p:nvSpPr>
        <p:spPr>
          <a:xfrm>
            <a:off x="609600" y="1435181"/>
            <a:ext cx="10515600" cy="1663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Media uptake disappointing</a:t>
            </a:r>
          </a:p>
          <a:p>
            <a:r>
              <a:rPr lang="en-GB" dirty="0"/>
              <a:t>HVs: consistency of message &amp; overburdening of information</a:t>
            </a:r>
          </a:p>
          <a:p>
            <a:r>
              <a:rPr lang="en-GB" dirty="0"/>
              <a:t>Mothers: from the right person &amp; at the right level</a:t>
            </a:r>
          </a:p>
          <a:p>
            <a:endParaRPr lang="en-GB" dirty="0"/>
          </a:p>
        </p:txBody>
      </p:sp>
    </p:spTree>
    <p:extLst>
      <p:ext uri="{BB962C8B-B14F-4D97-AF65-F5344CB8AC3E}">
        <p14:creationId xmlns:p14="http://schemas.microsoft.com/office/powerpoint/2010/main" val="11861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txBox="1">
            <a:spLocks/>
          </p:cNvSpPr>
          <p:nvPr/>
        </p:nvSpPr>
        <p:spPr>
          <a:xfrm>
            <a:off x="838200" y="365125"/>
            <a:ext cx="8927237" cy="132556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a:lstStyle>
          <a:p>
            <a:r>
              <a:rPr lang="en-GB" dirty="0"/>
              <a:t>4. The Trial Team</a:t>
            </a:r>
          </a:p>
        </p:txBody>
      </p:sp>
      <p:sp>
        <p:nvSpPr>
          <p:cNvPr id="3" name="Content Placeholder 2">
            <a:extLst>
              <a:ext uri="{FF2B5EF4-FFF2-40B4-BE49-F238E27FC236}">
                <a16:creationId xmlns:a16="http://schemas.microsoft.com/office/drawing/2014/main" id="{F3A2A6FC-7BC7-4BC5-96BA-08E0633AC6B2}"/>
              </a:ext>
            </a:extLst>
          </p:cNvPr>
          <p:cNvSpPr txBox="1">
            <a:spLocks/>
          </p:cNvSpPr>
          <p:nvPr/>
        </p:nvSpPr>
        <p:spPr>
          <a:xfrm>
            <a:off x="1469978" y="2895599"/>
            <a:ext cx="9184425" cy="3547923"/>
          </a:xfrm>
          <a:prstGeom prst="wedgeEllipseCallout">
            <a:avLst/>
          </a:prstGeom>
          <a:solidFill>
            <a:schemeClr val="bg1"/>
          </a:solid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b="1" dirty="0">
                <a:solidFill>
                  <a:schemeClr val="tx2">
                    <a:lumMod val="60000"/>
                    <a:lumOff val="40000"/>
                  </a:schemeClr>
                </a:solidFill>
                <a:latin typeface="Candara"/>
                <a:cs typeface="Candara"/>
              </a:rPr>
              <a:t>“Short answer is terrible. </a:t>
            </a:r>
            <a:r>
              <a:rPr lang="en-GB" altLang="en-US" sz="4000" b="1" dirty="0">
                <a:solidFill>
                  <a:schemeClr val="tx2">
                    <a:lumMod val="60000"/>
                    <a:lumOff val="40000"/>
                  </a:schemeClr>
                </a:solidFill>
                <a:latin typeface="Candara"/>
                <a:cs typeface="Candara"/>
              </a:rPr>
              <a:t>Absolutely atrocious. Abysmal</a:t>
            </a:r>
            <a:r>
              <a:rPr lang="en-GB" altLang="en-US" sz="3600" b="1" dirty="0">
                <a:solidFill>
                  <a:schemeClr val="tx2">
                    <a:lumMod val="60000"/>
                    <a:lumOff val="40000"/>
                  </a:schemeClr>
                </a:solidFill>
                <a:latin typeface="Candara"/>
                <a:cs typeface="Candara"/>
              </a:rPr>
              <a:t>.</a:t>
            </a:r>
            <a:r>
              <a:rPr lang="en-GB" altLang="en-US" b="1" dirty="0">
                <a:solidFill>
                  <a:schemeClr val="tx2">
                    <a:lumMod val="60000"/>
                    <a:lumOff val="40000"/>
                  </a:schemeClr>
                </a:solidFill>
                <a:latin typeface="Candara"/>
                <a:cs typeface="Candara"/>
              </a:rPr>
              <a:t> We were… supposed to have 55 mums recruited by now and </a:t>
            </a:r>
            <a:r>
              <a:rPr lang="en-GB" altLang="en-US" sz="4000" b="1" dirty="0">
                <a:solidFill>
                  <a:schemeClr val="tx2">
                    <a:lumMod val="60000"/>
                    <a:lumOff val="40000"/>
                  </a:schemeClr>
                </a:solidFill>
                <a:latin typeface="Candara"/>
                <a:cs typeface="Candara"/>
              </a:rPr>
              <a:t>we're still sitting on zero.</a:t>
            </a:r>
            <a:r>
              <a:rPr lang="en-GB" altLang="en-US" b="1" dirty="0">
                <a:solidFill>
                  <a:schemeClr val="tx2">
                    <a:lumMod val="60000"/>
                    <a:lumOff val="40000"/>
                  </a:schemeClr>
                </a:solidFill>
                <a:latin typeface="Candara"/>
                <a:cs typeface="Candara"/>
              </a:rPr>
              <a:t>” </a:t>
            </a:r>
          </a:p>
          <a:p>
            <a:pPr marL="0" indent="0" algn="ctr">
              <a:buNone/>
            </a:pPr>
            <a:r>
              <a:rPr lang="en-GB" altLang="en-US" sz="2000" dirty="0">
                <a:solidFill>
                  <a:schemeClr val="accent1">
                    <a:lumMod val="50000"/>
                  </a:schemeClr>
                </a:solidFill>
                <a:latin typeface="Tahoma" panose="020B0604030504040204" pitchFamily="34" charset="0"/>
                <a:cs typeface="Tahoma" panose="020B0604030504040204" pitchFamily="34" charset="0"/>
              </a:rPr>
              <a:t>Trial Staff</a:t>
            </a:r>
          </a:p>
        </p:txBody>
      </p:sp>
      <p:pic>
        <p:nvPicPr>
          <p:cNvPr id="4" name="Picture 3" descr="mage result for quotation mark png">
            <a:hlinkClick r:id="rId2"/>
            <a:extLst>
              <a:ext uri="{FF2B5EF4-FFF2-40B4-BE49-F238E27FC236}">
                <a16:creationId xmlns:a16="http://schemas.microsoft.com/office/drawing/2014/main" id="{4DF3BE3D-6BC1-4CCB-A4BA-C38AC2AECE6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rot="10800000">
            <a:off x="2067392" y="5652802"/>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mage result for quotation mark png">
            <a:hlinkClick r:id="rId2"/>
            <a:extLst>
              <a:ext uri="{FF2B5EF4-FFF2-40B4-BE49-F238E27FC236}">
                <a16:creationId xmlns:a16="http://schemas.microsoft.com/office/drawing/2014/main" id="{4DF3BE3D-6BC1-4CCB-A4BA-C38AC2AECE6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382592" y="2935002"/>
            <a:ext cx="945217" cy="7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3A2A6FC-7BC7-4BC5-96BA-08E0633AC6B2}"/>
              </a:ext>
            </a:extLst>
          </p:cNvPr>
          <p:cNvSpPr txBox="1">
            <a:spLocks/>
          </p:cNvSpPr>
          <p:nvPr/>
        </p:nvSpPr>
        <p:spPr>
          <a:xfrm>
            <a:off x="609600" y="1435180"/>
            <a:ext cx="10515600" cy="42591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Underlying tensions between teams</a:t>
            </a:r>
          </a:p>
          <a:p>
            <a:r>
              <a:rPr lang="en-GB" dirty="0"/>
              <a:t>Contrast of research backgrounds and clinical backgrounds</a:t>
            </a:r>
          </a:p>
          <a:p>
            <a:r>
              <a:rPr lang="en-GB" dirty="0"/>
              <a:t>Demoralising recruitment progression</a:t>
            </a:r>
          </a:p>
          <a:p>
            <a:endParaRPr lang="en-GB" dirty="0"/>
          </a:p>
        </p:txBody>
      </p:sp>
    </p:spTree>
    <p:extLst>
      <p:ext uri="{BB962C8B-B14F-4D97-AF65-F5344CB8AC3E}">
        <p14:creationId xmlns:p14="http://schemas.microsoft.com/office/powerpoint/2010/main" val="18678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txBox="1">
            <a:spLocks/>
          </p:cNvSpPr>
          <p:nvPr/>
        </p:nvSpPr>
        <p:spPr>
          <a:xfrm>
            <a:off x="838200" y="365125"/>
            <a:ext cx="8927237" cy="132556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a:lstStyle>
          <a:p>
            <a:r>
              <a:rPr lang="en-GB" dirty="0"/>
              <a:t>Conclusions</a:t>
            </a:r>
          </a:p>
        </p:txBody>
      </p:sp>
      <p:sp>
        <p:nvSpPr>
          <p:cNvPr id="4" name="Freeform: Shape 3">
            <a:extLst>
              <a:ext uri="{FF2B5EF4-FFF2-40B4-BE49-F238E27FC236}">
                <a16:creationId xmlns:a16="http://schemas.microsoft.com/office/drawing/2014/main" id="{9AFB4B0D-ABAF-4DE9-B499-3AB048514AE9}"/>
              </a:ext>
            </a:extLst>
          </p:cNvPr>
          <p:cNvSpPr/>
          <p:nvPr/>
        </p:nvSpPr>
        <p:spPr>
          <a:xfrm>
            <a:off x="3159099" y="1094923"/>
            <a:ext cx="5694796" cy="1404989"/>
          </a:xfrm>
          <a:custGeom>
            <a:avLst/>
            <a:gdLst>
              <a:gd name="connsiteX0" fmla="*/ 0 w 5694796"/>
              <a:gd name="connsiteY0" fmla="*/ 0 h 1404987"/>
              <a:gd name="connsiteX1" fmla="*/ 4992303 w 5694796"/>
              <a:gd name="connsiteY1" fmla="*/ 0 h 1404987"/>
              <a:gd name="connsiteX2" fmla="*/ 5694796 w 5694796"/>
              <a:gd name="connsiteY2" fmla="*/ 702494 h 1404987"/>
              <a:gd name="connsiteX3" fmla="*/ 4992303 w 5694796"/>
              <a:gd name="connsiteY3" fmla="*/ 1404987 h 1404987"/>
              <a:gd name="connsiteX4" fmla="*/ 0 w 5694796"/>
              <a:gd name="connsiteY4" fmla="*/ 1404987 h 1404987"/>
              <a:gd name="connsiteX5" fmla="*/ 0 w 5694796"/>
              <a:gd name="connsiteY5" fmla="*/ 0 h 14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796" h="1404987">
                <a:moveTo>
                  <a:pt x="5694796" y="1404986"/>
                </a:moveTo>
                <a:lnTo>
                  <a:pt x="702493" y="1404986"/>
                </a:lnTo>
                <a:lnTo>
                  <a:pt x="0" y="702493"/>
                </a:lnTo>
                <a:lnTo>
                  <a:pt x="702493" y="1"/>
                </a:lnTo>
                <a:lnTo>
                  <a:pt x="5694796" y="1"/>
                </a:lnTo>
                <a:lnTo>
                  <a:pt x="5694796" y="140498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70807" tIns="83821" rIns="156464" bIns="83821"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ndara"/>
                <a:cs typeface="Candara"/>
              </a:rPr>
              <a:t>Disappointing recruitment, typical of Lasagna’s Law</a:t>
            </a:r>
          </a:p>
        </p:txBody>
      </p:sp>
      <p:sp>
        <p:nvSpPr>
          <p:cNvPr id="6" name="Oval 5">
            <a:extLst>
              <a:ext uri="{FF2B5EF4-FFF2-40B4-BE49-F238E27FC236}">
                <a16:creationId xmlns:a16="http://schemas.microsoft.com/office/drawing/2014/main" id="{0F6EE9F0-0433-4475-9E1A-DBAB2C72D1F1}"/>
              </a:ext>
            </a:extLst>
          </p:cNvPr>
          <p:cNvSpPr/>
          <p:nvPr/>
        </p:nvSpPr>
        <p:spPr>
          <a:xfrm>
            <a:off x="2456605" y="1094924"/>
            <a:ext cx="1404987" cy="1404987"/>
          </a:xfrm>
          <a:prstGeom prst="ellipse">
            <a:avLst/>
          </a:prstGeom>
        </p:spPr>
        <p:style>
          <a:lnRef idx="0">
            <a:schemeClr val="lt1">
              <a:hueOff val="0"/>
              <a:satOff val="0"/>
              <a:lumOff val="0"/>
              <a:alphaOff val="0"/>
            </a:schemeClr>
          </a:lnRef>
          <a:fillRef idx="1">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a16="http://schemas.microsoft.com/office/drawing/2014/main" id="{0CFE7D79-176D-4209-8466-AA10AD9BAF0C}"/>
              </a:ext>
            </a:extLst>
          </p:cNvPr>
          <p:cNvSpPr/>
          <p:nvPr/>
        </p:nvSpPr>
        <p:spPr>
          <a:xfrm>
            <a:off x="3159099" y="2919309"/>
            <a:ext cx="5694796" cy="1404988"/>
          </a:xfrm>
          <a:custGeom>
            <a:avLst/>
            <a:gdLst>
              <a:gd name="connsiteX0" fmla="*/ 0 w 5694796"/>
              <a:gd name="connsiteY0" fmla="*/ 0 h 1404987"/>
              <a:gd name="connsiteX1" fmla="*/ 4992303 w 5694796"/>
              <a:gd name="connsiteY1" fmla="*/ 0 h 1404987"/>
              <a:gd name="connsiteX2" fmla="*/ 5694796 w 5694796"/>
              <a:gd name="connsiteY2" fmla="*/ 702494 h 1404987"/>
              <a:gd name="connsiteX3" fmla="*/ 4992303 w 5694796"/>
              <a:gd name="connsiteY3" fmla="*/ 1404987 h 1404987"/>
              <a:gd name="connsiteX4" fmla="*/ 0 w 5694796"/>
              <a:gd name="connsiteY4" fmla="*/ 1404987 h 1404987"/>
              <a:gd name="connsiteX5" fmla="*/ 0 w 5694796"/>
              <a:gd name="connsiteY5" fmla="*/ 0 h 14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796" h="1404987">
                <a:moveTo>
                  <a:pt x="5694796" y="1404986"/>
                </a:moveTo>
                <a:lnTo>
                  <a:pt x="702493" y="1404986"/>
                </a:lnTo>
                <a:lnTo>
                  <a:pt x="0" y="702493"/>
                </a:lnTo>
                <a:lnTo>
                  <a:pt x="702493" y="1"/>
                </a:lnTo>
                <a:lnTo>
                  <a:pt x="5694796" y="1"/>
                </a:lnTo>
                <a:lnTo>
                  <a:pt x="5694796" y="1404986"/>
                </a:lnTo>
                <a:close/>
              </a:path>
            </a:pathLst>
          </a:custGeom>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970807" tIns="83821" rIns="156464" bIns="83819"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ndara"/>
                <a:cs typeface="Candara"/>
              </a:rPr>
              <a:t>Potential impact of Patient &amp; Public Involvement (PPI)</a:t>
            </a:r>
          </a:p>
          <a:p>
            <a:pPr marL="0" lvl="0" indent="0" algn="ctr" defTabSz="977900">
              <a:lnSpc>
                <a:spcPct val="90000"/>
              </a:lnSpc>
              <a:spcBef>
                <a:spcPct val="0"/>
              </a:spcBef>
              <a:spcAft>
                <a:spcPct val="35000"/>
              </a:spcAft>
              <a:buNone/>
            </a:pPr>
            <a:r>
              <a:rPr lang="en-US" sz="2200" kern="1200" dirty="0">
                <a:latin typeface="Candara"/>
                <a:cs typeface="Candara"/>
              </a:rPr>
              <a:t>Stakeholders (e.g. HVs) in trial design</a:t>
            </a:r>
          </a:p>
        </p:txBody>
      </p:sp>
      <p:sp>
        <p:nvSpPr>
          <p:cNvPr id="8" name="Oval 7">
            <a:extLst>
              <a:ext uri="{FF2B5EF4-FFF2-40B4-BE49-F238E27FC236}">
                <a16:creationId xmlns:a16="http://schemas.microsoft.com/office/drawing/2014/main" id="{13CD5065-FCCE-472F-88CA-9A3334BC9569}"/>
              </a:ext>
            </a:extLst>
          </p:cNvPr>
          <p:cNvSpPr/>
          <p:nvPr/>
        </p:nvSpPr>
        <p:spPr>
          <a:xfrm>
            <a:off x="2456605" y="2919310"/>
            <a:ext cx="1404987" cy="1404987"/>
          </a:xfrm>
          <a:prstGeom prst="ellipse">
            <a:avLst/>
          </a:prstGeom>
        </p:spPr>
        <p:style>
          <a:lnRef idx="0">
            <a:schemeClr val="lt1">
              <a:hueOff val="0"/>
              <a:satOff val="0"/>
              <a:lumOff val="0"/>
              <a:alphaOff val="0"/>
            </a:schemeClr>
          </a:lnRef>
          <a:fillRef idx="1">
            <a:schemeClr val="accent4">
              <a:tint val="50000"/>
              <a:hueOff val="-1990641"/>
              <a:satOff val="11305"/>
              <a:lumOff val="897"/>
              <a:alphaOff val="0"/>
            </a:schemeClr>
          </a:fillRef>
          <a:effectRef idx="2">
            <a:schemeClr val="accent4">
              <a:tint val="50000"/>
              <a:hueOff val="-1990641"/>
              <a:satOff val="11305"/>
              <a:lumOff val="897"/>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95787A3A-8CAF-487F-A619-7DC5C8371A1B}"/>
              </a:ext>
            </a:extLst>
          </p:cNvPr>
          <p:cNvSpPr/>
          <p:nvPr/>
        </p:nvSpPr>
        <p:spPr>
          <a:xfrm>
            <a:off x="3159099" y="4743695"/>
            <a:ext cx="5694797" cy="1404988"/>
          </a:xfrm>
          <a:custGeom>
            <a:avLst/>
            <a:gdLst>
              <a:gd name="connsiteX0" fmla="*/ 0 w 5694796"/>
              <a:gd name="connsiteY0" fmla="*/ 0 h 1404987"/>
              <a:gd name="connsiteX1" fmla="*/ 4992303 w 5694796"/>
              <a:gd name="connsiteY1" fmla="*/ 0 h 1404987"/>
              <a:gd name="connsiteX2" fmla="*/ 5694796 w 5694796"/>
              <a:gd name="connsiteY2" fmla="*/ 702494 h 1404987"/>
              <a:gd name="connsiteX3" fmla="*/ 4992303 w 5694796"/>
              <a:gd name="connsiteY3" fmla="*/ 1404987 h 1404987"/>
              <a:gd name="connsiteX4" fmla="*/ 0 w 5694796"/>
              <a:gd name="connsiteY4" fmla="*/ 1404987 h 1404987"/>
              <a:gd name="connsiteX5" fmla="*/ 0 w 5694796"/>
              <a:gd name="connsiteY5" fmla="*/ 0 h 14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796" h="1404987">
                <a:moveTo>
                  <a:pt x="5694796" y="1404986"/>
                </a:moveTo>
                <a:lnTo>
                  <a:pt x="702493" y="1404986"/>
                </a:lnTo>
                <a:lnTo>
                  <a:pt x="0" y="702493"/>
                </a:lnTo>
                <a:lnTo>
                  <a:pt x="702493" y="1"/>
                </a:lnTo>
                <a:lnTo>
                  <a:pt x="5694796" y="1"/>
                </a:lnTo>
                <a:lnTo>
                  <a:pt x="5694796" y="1404986"/>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970807" tIns="83821" rIns="156465"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ndara"/>
                <a:cs typeface="Candara"/>
              </a:rPr>
              <a:t>Social media can be effective in engaging potential participants</a:t>
            </a:r>
          </a:p>
        </p:txBody>
      </p:sp>
      <p:sp>
        <p:nvSpPr>
          <p:cNvPr id="10" name="Oval 9">
            <a:extLst>
              <a:ext uri="{FF2B5EF4-FFF2-40B4-BE49-F238E27FC236}">
                <a16:creationId xmlns:a16="http://schemas.microsoft.com/office/drawing/2014/main" id="{B1FC2D13-4E6F-482C-98F6-F45DDC6F6040}"/>
              </a:ext>
            </a:extLst>
          </p:cNvPr>
          <p:cNvSpPr/>
          <p:nvPr/>
        </p:nvSpPr>
        <p:spPr>
          <a:xfrm>
            <a:off x="2456605" y="4743696"/>
            <a:ext cx="1404987" cy="1404987"/>
          </a:xfrm>
          <a:prstGeom prst="ellipse">
            <a:avLst/>
          </a:prstGeom>
        </p:spPr>
        <p:style>
          <a:lnRef idx="0">
            <a:schemeClr val="lt1">
              <a:hueOff val="0"/>
              <a:satOff val="0"/>
              <a:lumOff val="0"/>
              <a:alphaOff val="0"/>
            </a:schemeClr>
          </a:lnRef>
          <a:fillRef idx="1">
            <a:schemeClr val="accent4">
              <a:tint val="50000"/>
              <a:hueOff val="-3981281"/>
              <a:satOff val="22610"/>
              <a:lumOff val="1795"/>
              <a:alphaOff val="0"/>
            </a:schemeClr>
          </a:fillRef>
          <a:effectRef idx="2">
            <a:schemeClr val="accent4">
              <a:tint val="50000"/>
              <a:hueOff val="-3981281"/>
              <a:satOff val="22610"/>
              <a:lumOff val="1795"/>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5112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DF11-5279-4A7E-AA13-1229B80EEAC6}"/>
              </a:ext>
            </a:extLst>
          </p:cNvPr>
          <p:cNvSpPr>
            <a:spLocks noGrp="1"/>
          </p:cNvSpPr>
          <p:nvPr>
            <p:ph type="title"/>
          </p:nvPr>
        </p:nvSpPr>
        <p:spPr>
          <a:xfrm>
            <a:off x="457200" y="431315"/>
            <a:ext cx="5141167" cy="1325563"/>
          </a:xfrm>
        </p:spPr>
        <p:txBody>
          <a:bodyPr/>
          <a:lstStyle/>
          <a:p>
            <a:r>
              <a:rPr lang="en-GB" dirty="0"/>
              <a:t>Thanks for listening</a:t>
            </a:r>
          </a:p>
        </p:txBody>
      </p:sp>
      <p:pic>
        <p:nvPicPr>
          <p:cNvPr id="3" name="Picture 2">
            <a:extLst>
              <a:ext uri="{FF2B5EF4-FFF2-40B4-BE49-F238E27FC236}">
                <a16:creationId xmlns:a16="http://schemas.microsoft.com/office/drawing/2014/main" id="{FE0F7CEE-923D-4E37-BBE7-E80480F1F45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571999" y="1878177"/>
            <a:ext cx="7470371" cy="4979823"/>
          </a:xfrm>
          <a:prstGeom prst="rect">
            <a:avLst/>
          </a:prstGeom>
        </p:spPr>
      </p:pic>
      <p:sp>
        <p:nvSpPr>
          <p:cNvPr id="4" name="TextBox 3">
            <a:extLst>
              <a:ext uri="{FF2B5EF4-FFF2-40B4-BE49-F238E27FC236}">
                <a16:creationId xmlns:a16="http://schemas.microsoft.com/office/drawing/2014/main" id="{E3D376CB-D75D-4052-9E26-7A7A523CD0A4}"/>
              </a:ext>
            </a:extLst>
          </p:cNvPr>
          <p:cNvSpPr txBox="1"/>
          <p:nvPr/>
        </p:nvSpPr>
        <p:spPr>
          <a:xfrm>
            <a:off x="5449077" y="678597"/>
            <a:ext cx="4954555" cy="830997"/>
          </a:xfrm>
          <a:prstGeom prst="rect">
            <a:avLst/>
          </a:prstGeom>
          <a:noFill/>
        </p:spPr>
        <p:txBody>
          <a:bodyPr wrap="square" rtlCol="0">
            <a:spAutoFit/>
          </a:bodyPr>
          <a:lstStyle/>
          <a:p>
            <a:r>
              <a:rPr lang="en-GB" sz="2400" dirty="0">
                <a:solidFill>
                  <a:srgbClr val="002060"/>
                </a:solidFill>
                <a:latin typeface="Candara" panose="020E0502030303020204" pitchFamily="34" charset="0"/>
              </a:rPr>
              <a:t>mellowbabies@abdn.ac.uk</a:t>
            </a:r>
          </a:p>
          <a:p>
            <a:r>
              <a:rPr lang="en-GB" sz="2400" dirty="0">
                <a:solidFill>
                  <a:srgbClr val="002060"/>
                </a:solidFill>
                <a:latin typeface="Candara" panose="020E0502030303020204" pitchFamily="34" charset="0"/>
              </a:rPr>
              <a:t>w3.abdn.ac.uk/</a:t>
            </a:r>
            <a:r>
              <a:rPr lang="en-GB" sz="2400" dirty="0" err="1">
                <a:solidFill>
                  <a:srgbClr val="002060"/>
                </a:solidFill>
                <a:latin typeface="Candara" panose="020E0502030303020204" pitchFamily="34" charset="0"/>
              </a:rPr>
              <a:t>hsru</a:t>
            </a:r>
            <a:r>
              <a:rPr lang="en-GB" sz="2400" dirty="0">
                <a:solidFill>
                  <a:srgbClr val="002060"/>
                </a:solidFill>
                <a:latin typeface="Candara" panose="020E0502030303020204" pitchFamily="34" charset="0"/>
              </a:rPr>
              <a:t>/</a:t>
            </a:r>
            <a:r>
              <a:rPr lang="en-GB" sz="2400" dirty="0" err="1">
                <a:solidFill>
                  <a:srgbClr val="002060"/>
                </a:solidFill>
                <a:latin typeface="Candara" panose="020E0502030303020204" pitchFamily="34" charset="0"/>
              </a:rPr>
              <a:t>MellowBabies</a:t>
            </a:r>
            <a:r>
              <a:rPr lang="en-GB" sz="2400" dirty="0">
                <a:solidFill>
                  <a:srgbClr val="002060"/>
                </a:solidFill>
                <a:latin typeface="Candara" panose="020E0502030303020204" pitchFamily="34" charset="0"/>
              </a:rPr>
              <a:t>/</a:t>
            </a:r>
          </a:p>
        </p:txBody>
      </p:sp>
      <p:pic>
        <p:nvPicPr>
          <p:cNvPr id="16" name="Picture 15">
            <a:extLst>
              <a:ext uri="{FF2B5EF4-FFF2-40B4-BE49-F238E27FC236}">
                <a16:creationId xmlns:a16="http://schemas.microsoft.com/office/drawing/2014/main" id="{7B2CA552-4DEB-4486-AE59-376CB3D52D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299706" y="2572323"/>
            <a:ext cx="5456153" cy="3591529"/>
          </a:xfrm>
          <a:prstGeom prst="rect">
            <a:avLst/>
          </a:prstGeom>
          <a:ln>
            <a:noFill/>
          </a:ln>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4118FB0B-ADF2-4269-B721-D8374664E04D}"/>
              </a:ext>
            </a:extLst>
          </p:cNvPr>
          <p:cNvSpPr/>
          <p:nvPr/>
        </p:nvSpPr>
        <p:spPr>
          <a:xfrm>
            <a:off x="806244" y="2054563"/>
            <a:ext cx="2965482" cy="400110"/>
          </a:xfrm>
          <a:prstGeom prst="rect">
            <a:avLst/>
          </a:prstGeom>
        </p:spPr>
        <p:txBody>
          <a:bodyPr wrap="square">
            <a:spAutoFit/>
          </a:bodyPr>
          <a:lstStyle/>
          <a:p>
            <a:r>
              <a:rPr lang="en-GB" sz="2000" dirty="0">
                <a:solidFill>
                  <a:srgbClr val="002060"/>
                </a:solidFill>
                <a:latin typeface="Corbel" panose="020B0503020204020204" pitchFamily="34" charset="0"/>
              </a:rPr>
              <a:t> ‘The Mellow Babies Trial’</a:t>
            </a:r>
            <a:endParaRPr lang="en-GB" sz="2000" dirty="0"/>
          </a:p>
        </p:txBody>
      </p:sp>
      <p:pic>
        <p:nvPicPr>
          <p:cNvPr id="20" name="Picture 6" descr="Image result for facebook logo">
            <a:extLst>
              <a:ext uri="{FF2B5EF4-FFF2-40B4-BE49-F238E27FC236}">
                <a16:creationId xmlns:a16="http://schemas.microsoft.com/office/drawing/2014/main" id="{710841D2-266C-48B2-936C-34778ABEE21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9705" y="1979933"/>
            <a:ext cx="506539" cy="50653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a:extLst>
              <a:ext uri="{FF2B5EF4-FFF2-40B4-BE49-F238E27FC236}">
                <a16:creationId xmlns:a16="http://schemas.microsoft.com/office/drawing/2014/main" id="{84D7E2E4-D912-4339-B04B-3126A97B9ADC}"/>
              </a:ext>
            </a:extLst>
          </p:cNvPr>
          <p:cNvPicPr>
            <a:picLocks noChangeAspect="1"/>
          </p:cNvPicPr>
          <p:nvPr/>
        </p:nvPicPr>
        <p:blipFill>
          <a:blip r:embed="rId5"/>
          <a:stretch>
            <a:fillRect/>
          </a:stretch>
        </p:blipFill>
        <p:spPr>
          <a:xfrm>
            <a:off x="149630" y="5596399"/>
            <a:ext cx="1178370" cy="1134906"/>
          </a:xfrm>
          <a:prstGeom prst="rect">
            <a:avLst/>
          </a:prstGeom>
        </p:spPr>
      </p:pic>
    </p:spTree>
    <p:extLst>
      <p:ext uri="{BB962C8B-B14F-4D97-AF65-F5344CB8AC3E}">
        <p14:creationId xmlns:p14="http://schemas.microsoft.com/office/powerpoint/2010/main" val="251975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study about?</a:t>
            </a:r>
          </a:p>
        </p:txBody>
      </p:sp>
      <p:sp>
        <p:nvSpPr>
          <p:cNvPr id="3" name="Content Placeholder 2"/>
          <p:cNvSpPr>
            <a:spLocks noGrp="1"/>
          </p:cNvSpPr>
          <p:nvPr>
            <p:ph idx="1"/>
          </p:nvPr>
        </p:nvSpPr>
        <p:spPr/>
        <p:txBody>
          <a:bodyPr/>
          <a:lstStyle/>
          <a:p>
            <a:r>
              <a:rPr lang="en-GB" dirty="0"/>
              <a:t>Problems in children’s early social and emotional development are likely to have major long term consequences for them and for society more widely</a:t>
            </a:r>
          </a:p>
          <a:p>
            <a:r>
              <a:rPr lang="en-GB" dirty="0"/>
              <a:t>Parental emotional well-being is a major contributing factor to a child’s social and emotional development</a:t>
            </a:r>
          </a:p>
          <a:p>
            <a:r>
              <a:rPr lang="en-GB" dirty="0"/>
              <a:t>Previous research has shown that it is important to provide help and support when children are young, </a:t>
            </a:r>
            <a:r>
              <a:rPr lang="en-GB" i="1" dirty="0"/>
              <a:t>before </a:t>
            </a:r>
            <a:r>
              <a:rPr lang="en-GB" dirty="0"/>
              <a:t>problems grow and have knock-on effects for children’s learning and long term wellbeing.</a:t>
            </a:r>
          </a:p>
        </p:txBody>
      </p:sp>
    </p:spTree>
    <p:extLst>
      <p:ext uri="{BB962C8B-B14F-4D97-AF65-F5344CB8AC3E}">
        <p14:creationId xmlns:p14="http://schemas.microsoft.com/office/powerpoint/2010/main" val="381754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9448" y="510988"/>
            <a:ext cx="4096081" cy="3600000"/>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45904" y="2654953"/>
            <a:ext cx="3295650" cy="32956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181234" y="1100098"/>
            <a:ext cx="4634753" cy="1384995"/>
          </a:xfrm>
          <a:prstGeom prst="rect">
            <a:avLst/>
          </a:prstGeom>
          <a:noFill/>
        </p:spPr>
        <p:txBody>
          <a:bodyPr wrap="square" rtlCol="0">
            <a:spAutoFit/>
          </a:bodyPr>
          <a:lstStyle/>
          <a:p>
            <a:r>
              <a:rPr lang="en-GB" sz="2800" dirty="0">
                <a:solidFill>
                  <a:srgbClr val="002060"/>
                </a:solidFill>
                <a:latin typeface="Candara" panose="020E0502030303020204" pitchFamily="34" charset="0"/>
              </a:rPr>
              <a:t>For each </a:t>
            </a:r>
            <a:r>
              <a:rPr lang="en-GB" sz="2800" dirty="0">
                <a:solidFill>
                  <a:srgbClr val="002060"/>
                </a:solidFill>
                <a:latin typeface="Candara" panose="020E0502030303020204" pitchFamily="34" charset="0"/>
                <a:sym typeface="Wingdings 3" panose="05040102010807070707" pitchFamily="18" charset="2"/>
              </a:rPr>
              <a:t> of 1 positive interactive behaviour per minute at age 1 year…</a:t>
            </a:r>
            <a:endParaRPr lang="en-GB" sz="2800" dirty="0">
              <a:solidFill>
                <a:srgbClr val="002060"/>
              </a:solidFill>
              <a:latin typeface="Candara" panose="020E0502030303020204" pitchFamily="34" charset="0"/>
            </a:endParaRPr>
          </a:p>
        </p:txBody>
      </p:sp>
      <p:sp>
        <p:nvSpPr>
          <p:cNvPr id="5" name="TextBox 4"/>
          <p:cNvSpPr txBox="1"/>
          <p:nvPr/>
        </p:nvSpPr>
        <p:spPr>
          <a:xfrm>
            <a:off x="3209731" y="4213962"/>
            <a:ext cx="4634753" cy="1384995"/>
          </a:xfrm>
          <a:prstGeom prst="rect">
            <a:avLst/>
          </a:prstGeom>
          <a:noFill/>
        </p:spPr>
        <p:txBody>
          <a:bodyPr wrap="square" rtlCol="0">
            <a:spAutoFit/>
          </a:bodyPr>
          <a:lstStyle/>
          <a:p>
            <a:r>
              <a:rPr lang="en-GB" sz="2800" dirty="0">
                <a:solidFill>
                  <a:srgbClr val="002060"/>
                </a:solidFill>
                <a:latin typeface="Candara" panose="020E0502030303020204" pitchFamily="34" charset="0"/>
              </a:rPr>
              <a:t>…15% </a:t>
            </a:r>
            <a:r>
              <a:rPr lang="en-GB" sz="2800" dirty="0">
                <a:solidFill>
                  <a:srgbClr val="002060"/>
                </a:solidFill>
                <a:latin typeface="Candara" panose="020E0502030303020204" pitchFamily="34" charset="0"/>
                <a:sym typeface="Wingdings 3" panose="05040102010807070707" pitchFamily="18" charset="2"/>
              </a:rPr>
              <a:t> chance of disruptive behaviour disorder at age 7 years</a:t>
            </a:r>
            <a:endParaRPr lang="en-GB" sz="2800" dirty="0">
              <a:solidFill>
                <a:srgbClr val="002060"/>
              </a:solidFill>
              <a:latin typeface="Candara" panose="020E0502030303020204" pitchFamily="34" charset="0"/>
            </a:endParaRPr>
          </a:p>
        </p:txBody>
      </p:sp>
      <p:sp>
        <p:nvSpPr>
          <p:cNvPr id="4" name="TextBox 3">
            <a:extLst>
              <a:ext uri="{FF2B5EF4-FFF2-40B4-BE49-F238E27FC236}">
                <a16:creationId xmlns:a16="http://schemas.microsoft.com/office/drawing/2014/main" id="{6FBA2D0B-7E4C-44A0-9A55-7DC82BC3EEDF}"/>
              </a:ext>
            </a:extLst>
          </p:cNvPr>
          <p:cNvSpPr txBox="1"/>
          <p:nvPr/>
        </p:nvSpPr>
        <p:spPr>
          <a:xfrm>
            <a:off x="401216" y="6270171"/>
            <a:ext cx="9004041" cy="369332"/>
          </a:xfrm>
          <a:prstGeom prst="rect">
            <a:avLst/>
          </a:prstGeom>
          <a:noFill/>
        </p:spPr>
        <p:txBody>
          <a:bodyPr wrap="square" rtlCol="0">
            <a:spAutoFit/>
          </a:bodyPr>
          <a:lstStyle/>
          <a:p>
            <a:r>
              <a:rPr lang="en-GB" dirty="0">
                <a:solidFill>
                  <a:srgbClr val="002060"/>
                </a:solidFill>
                <a:latin typeface="Candara" panose="020E0502030303020204" pitchFamily="34" charset="0"/>
              </a:rPr>
              <a:t>Puckering C, </a:t>
            </a:r>
            <a:r>
              <a:rPr lang="en-GB" i="1" dirty="0">
                <a:solidFill>
                  <a:srgbClr val="002060"/>
                </a:solidFill>
                <a:latin typeface="Candara" panose="020E0502030303020204" pitchFamily="34" charset="0"/>
              </a:rPr>
              <a:t>et al</a:t>
            </a:r>
            <a:r>
              <a:rPr lang="en-GB" dirty="0">
                <a:solidFill>
                  <a:srgbClr val="002060"/>
                </a:solidFill>
                <a:latin typeface="Candara" panose="020E0502030303020204" pitchFamily="34" charset="0"/>
              </a:rPr>
              <a:t>. (2014). BMC </a:t>
            </a:r>
            <a:r>
              <a:rPr lang="en-GB" dirty="0" err="1">
                <a:solidFill>
                  <a:srgbClr val="002060"/>
                </a:solidFill>
                <a:latin typeface="Candara" panose="020E0502030303020204" pitchFamily="34" charset="0"/>
              </a:rPr>
              <a:t>Pediatrics</a:t>
            </a:r>
            <a:r>
              <a:rPr lang="en-GB" dirty="0">
                <a:solidFill>
                  <a:srgbClr val="002060"/>
                </a:solidFill>
                <a:latin typeface="Candara" panose="020E0502030303020204" pitchFamily="34" charset="0"/>
              </a:rPr>
              <a:t> 14: 223.</a:t>
            </a:r>
          </a:p>
        </p:txBody>
      </p:sp>
    </p:spTree>
    <p:extLst>
      <p:ext uri="{BB962C8B-B14F-4D97-AF65-F5344CB8AC3E}">
        <p14:creationId xmlns:p14="http://schemas.microsoft.com/office/powerpoint/2010/main" val="20116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we doing this trial?</a:t>
            </a:r>
          </a:p>
        </p:txBody>
      </p:sp>
      <p:sp>
        <p:nvSpPr>
          <p:cNvPr id="9" name="Content Placeholder 8"/>
          <p:cNvSpPr>
            <a:spLocks noGrp="1"/>
          </p:cNvSpPr>
          <p:nvPr>
            <p:ph idx="1"/>
          </p:nvPr>
        </p:nvSpPr>
        <p:spPr/>
        <p:txBody>
          <a:bodyPr>
            <a:normAutofit lnSpcReduction="10000"/>
          </a:bodyPr>
          <a:lstStyle/>
          <a:p>
            <a:r>
              <a:rPr lang="en-GB" dirty="0"/>
              <a:t>Mellow Babies is a group for parents who are struggling in their relationship with their baby</a:t>
            </a:r>
          </a:p>
          <a:p>
            <a:r>
              <a:rPr lang="en-GB" dirty="0"/>
              <a:t>This study is designed to find out if attending a Mellow Babies group in addition to the normal care provided by health and social care services might help women and their babies </a:t>
            </a:r>
          </a:p>
          <a:p>
            <a:r>
              <a:rPr lang="en-GB" dirty="0"/>
              <a:t>The research will help health and social care staff, for example health visitors, to offer the right kind of help for mothers and babies</a:t>
            </a:r>
          </a:p>
          <a:p>
            <a:r>
              <a:rPr lang="en-GB" dirty="0"/>
              <a:t>Mellow Babies has been widely used nationally and internationally, and is well-liked. But there is yet to be a large randomised trial which demonstrating whether it really does make a difference</a:t>
            </a:r>
          </a:p>
        </p:txBody>
      </p:sp>
    </p:spTree>
    <p:extLst>
      <p:ext uri="{BB962C8B-B14F-4D97-AF65-F5344CB8AC3E}">
        <p14:creationId xmlns:p14="http://schemas.microsoft.com/office/powerpoint/2010/main" val="42315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the study involve?</a:t>
            </a:r>
          </a:p>
        </p:txBody>
      </p:sp>
      <p:sp>
        <p:nvSpPr>
          <p:cNvPr id="3" name="Content Placeholder 2"/>
          <p:cNvSpPr>
            <a:spLocks noGrp="1"/>
          </p:cNvSpPr>
          <p:nvPr>
            <p:ph idx="1"/>
          </p:nvPr>
        </p:nvSpPr>
        <p:spPr>
          <a:xfrm>
            <a:off x="838200" y="1511560"/>
            <a:ext cx="10022633" cy="5131288"/>
          </a:xfrm>
        </p:spPr>
        <p:txBody>
          <a:bodyPr>
            <a:normAutofit fontScale="92500" lnSpcReduction="20000"/>
          </a:bodyPr>
          <a:lstStyle/>
          <a:p>
            <a:r>
              <a:rPr lang="en-GB" u="sng" dirty="0"/>
              <a:t>Population:</a:t>
            </a:r>
            <a:r>
              <a:rPr lang="en-GB" dirty="0"/>
              <a:t>	mothers of babies aged 6-18 months, living in the 			Highland Council region, scoring </a:t>
            </a:r>
            <a:r>
              <a:rPr lang="en-GB" u="sng" dirty="0"/>
              <a:t>&gt;</a:t>
            </a:r>
            <a:r>
              <a:rPr lang="en-GB" dirty="0"/>
              <a:t>85</a:t>
            </a:r>
            <a:r>
              <a:rPr lang="en-GB" baseline="30000" dirty="0"/>
              <a:t>th</a:t>
            </a:r>
            <a:r>
              <a:rPr lang="en-GB" dirty="0"/>
              <a:t> centile on 			anxiety and depression measure (HADS)</a:t>
            </a:r>
          </a:p>
          <a:p>
            <a:r>
              <a:rPr lang="en-GB" u="sng" dirty="0"/>
              <a:t>Sample:</a:t>
            </a:r>
            <a:r>
              <a:rPr lang="en-GB" dirty="0"/>
              <a:t> 	212 mothers (in 2 years); aiming for full data on 170. </a:t>
            </a:r>
          </a:p>
          <a:p>
            <a:r>
              <a:rPr lang="en-GB" u="sng" dirty="0"/>
              <a:t>Design:</a:t>
            </a:r>
            <a:r>
              <a:rPr lang="en-GB" dirty="0"/>
              <a:t> 	2 arm RCT – Mellow Babies + usual care vs. usual care 		only</a:t>
            </a:r>
          </a:p>
          <a:p>
            <a:r>
              <a:rPr lang="en-GB" u="sng" dirty="0"/>
              <a:t>Referrals:</a:t>
            </a:r>
            <a:r>
              <a:rPr lang="en-GB" dirty="0"/>
              <a:t> 	Health visitors, GPs, etc; self-referral </a:t>
            </a:r>
          </a:p>
          <a:p>
            <a:r>
              <a:rPr lang="en-GB" u="sng" dirty="0"/>
              <a:t>Internal pilot:</a:t>
            </a:r>
            <a:r>
              <a:rPr lang="en-GB" dirty="0"/>
              <a:t> 40 randomised &amp; 2 groups established by the 30/11/19</a:t>
            </a:r>
          </a:p>
          <a:p>
            <a:r>
              <a:rPr lang="en-GB" u="sng" dirty="0"/>
              <a:t>Measures:</a:t>
            </a:r>
            <a:r>
              <a:rPr lang="en-GB" dirty="0"/>
              <a:t> </a:t>
            </a:r>
          </a:p>
          <a:p>
            <a:pPr marL="2062163" lvl="1">
              <a:tabLst>
                <a:tab pos="1884363" algn="l"/>
              </a:tabLst>
            </a:pPr>
            <a:r>
              <a:rPr lang="en-GB" dirty="0"/>
              <a:t>Baseline; </a:t>
            </a:r>
          </a:p>
          <a:p>
            <a:pPr marL="2062163" lvl="1">
              <a:tabLst>
                <a:tab pos="1884363" algn="l"/>
              </a:tabLst>
            </a:pPr>
            <a:r>
              <a:rPr lang="en-GB" dirty="0"/>
              <a:t>8 months post randomisation; </a:t>
            </a:r>
          </a:p>
          <a:p>
            <a:pPr marL="2062163" lvl="1">
              <a:tabLst>
                <a:tab pos="1884363" algn="l"/>
              </a:tabLst>
            </a:pPr>
            <a:r>
              <a:rPr lang="en-GB" dirty="0"/>
              <a:t>child reaches 30 months of age (incl. full assessment of child). </a:t>
            </a:r>
          </a:p>
          <a:p>
            <a:r>
              <a:rPr lang="en-GB" u="sng" dirty="0"/>
              <a:t>Process evaluation</a:t>
            </a:r>
          </a:p>
          <a:p>
            <a:r>
              <a:rPr lang="en-GB" u="sng" dirty="0"/>
              <a:t>Economic evaluation</a:t>
            </a:r>
          </a:p>
        </p:txBody>
      </p:sp>
    </p:spTree>
    <p:extLst>
      <p:ext uri="{BB962C8B-B14F-4D97-AF65-F5344CB8AC3E}">
        <p14:creationId xmlns:p14="http://schemas.microsoft.com/office/powerpoint/2010/main" val="38943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a:spLocks noGrp="1"/>
          </p:cNvSpPr>
          <p:nvPr>
            <p:ph type="title"/>
          </p:nvPr>
        </p:nvSpPr>
        <p:spPr/>
        <p:txBody>
          <a:bodyPr/>
          <a:lstStyle/>
          <a:p>
            <a:r>
              <a:rPr lang="en-GB" dirty="0"/>
              <a:t>Study set-up</a:t>
            </a:r>
          </a:p>
        </p:txBody>
      </p:sp>
      <p:sp>
        <p:nvSpPr>
          <p:cNvPr id="3" name="Content Placeholder 2">
            <a:extLst>
              <a:ext uri="{FF2B5EF4-FFF2-40B4-BE49-F238E27FC236}">
                <a16:creationId xmlns:a16="http://schemas.microsoft.com/office/drawing/2014/main" id="{F3A2A6FC-7BC7-4BC5-96BA-08E0633AC6B2}"/>
              </a:ext>
            </a:extLst>
          </p:cNvPr>
          <p:cNvSpPr>
            <a:spLocks noGrp="1"/>
          </p:cNvSpPr>
          <p:nvPr>
            <p:ph idx="1"/>
          </p:nvPr>
        </p:nvSpPr>
        <p:spPr/>
        <p:txBody>
          <a:bodyPr>
            <a:normAutofit lnSpcReduction="10000"/>
          </a:bodyPr>
          <a:lstStyle/>
          <a:p>
            <a:r>
              <a:rPr lang="en-GB" dirty="0"/>
              <a:t>Once we got the funding…</a:t>
            </a:r>
          </a:p>
          <a:p>
            <a:r>
              <a:rPr lang="en-GB" dirty="0"/>
              <a:t>NHS ethical approval</a:t>
            </a:r>
          </a:p>
          <a:p>
            <a:r>
              <a:rPr lang="en-GB" dirty="0"/>
              <a:t>NHS R&amp;D approval</a:t>
            </a:r>
          </a:p>
          <a:p>
            <a:r>
              <a:rPr lang="en-GB" dirty="0"/>
              <a:t>Trial registration</a:t>
            </a:r>
          </a:p>
          <a:p>
            <a:r>
              <a:rPr lang="en-GB" dirty="0"/>
              <a:t>Meetings with referring practitioners</a:t>
            </a:r>
          </a:p>
          <a:p>
            <a:r>
              <a:rPr lang="en-GB" dirty="0"/>
              <a:t>Training intervention practitioners</a:t>
            </a:r>
          </a:p>
          <a:p>
            <a:r>
              <a:rPr lang="en-GB" dirty="0"/>
              <a:t>Establishing practicalities of intervention: venues, child care, transport, catering, etc</a:t>
            </a:r>
          </a:p>
          <a:p>
            <a:r>
              <a:rPr lang="en-GB" dirty="0"/>
              <a:t>Start recruiting…</a:t>
            </a:r>
          </a:p>
        </p:txBody>
      </p:sp>
    </p:spTree>
    <p:extLst>
      <p:ext uri="{BB962C8B-B14F-4D97-AF65-F5344CB8AC3E}">
        <p14:creationId xmlns:p14="http://schemas.microsoft.com/office/powerpoint/2010/main" val="28540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76963B-B300-4269-A464-6B0A6B6D720C}"/>
              </a:ext>
            </a:extLst>
          </p:cNvPr>
          <p:cNvPicPr>
            <a:picLocks noChangeAspect="1"/>
          </p:cNvPicPr>
          <p:nvPr/>
        </p:nvPicPr>
        <p:blipFill>
          <a:blip r:embed="rId2"/>
          <a:stretch>
            <a:fillRect/>
          </a:stretch>
        </p:blipFill>
        <p:spPr>
          <a:xfrm>
            <a:off x="488732" y="447468"/>
            <a:ext cx="9297166" cy="5524123"/>
          </a:xfrm>
          <a:prstGeom prst="rect">
            <a:avLst/>
          </a:prstGeom>
        </p:spPr>
      </p:pic>
    </p:spTree>
    <p:extLst>
      <p:ext uri="{BB962C8B-B14F-4D97-AF65-F5344CB8AC3E}">
        <p14:creationId xmlns:p14="http://schemas.microsoft.com/office/powerpoint/2010/main" val="159774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8F689-C7B3-4DA0-8DBA-C04CEB08034A}"/>
              </a:ext>
            </a:extLst>
          </p:cNvPr>
          <p:cNvPicPr>
            <a:picLocks noChangeAspect="1"/>
          </p:cNvPicPr>
          <p:nvPr/>
        </p:nvPicPr>
        <p:blipFill>
          <a:blip r:embed="rId2"/>
          <a:stretch>
            <a:fillRect/>
          </a:stretch>
        </p:blipFill>
        <p:spPr>
          <a:xfrm>
            <a:off x="562879" y="535485"/>
            <a:ext cx="9384251" cy="5510752"/>
          </a:xfrm>
          <a:prstGeom prst="rect">
            <a:avLst/>
          </a:prstGeom>
        </p:spPr>
      </p:pic>
    </p:spTree>
    <p:extLst>
      <p:ext uri="{BB962C8B-B14F-4D97-AF65-F5344CB8AC3E}">
        <p14:creationId xmlns:p14="http://schemas.microsoft.com/office/powerpoint/2010/main" val="423640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64CF-9801-4BA4-9F9E-B4B22082D2D9}"/>
              </a:ext>
            </a:extLst>
          </p:cNvPr>
          <p:cNvSpPr txBox="1">
            <a:spLocks/>
          </p:cNvSpPr>
          <p:nvPr/>
        </p:nvSpPr>
        <p:spPr>
          <a:xfrm>
            <a:off x="838200" y="365125"/>
            <a:ext cx="8927237" cy="132556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Candara" panose="020E0502030303020204" pitchFamily="34" charset="0"/>
                <a:ea typeface="+mj-ea"/>
                <a:cs typeface="+mj-cs"/>
              </a:defRPr>
            </a:lvl1pPr>
          </a:lstStyle>
          <a:p>
            <a:r>
              <a:rPr lang="en-GB" dirty="0"/>
              <a:t>Interviews</a:t>
            </a:r>
          </a:p>
        </p:txBody>
      </p:sp>
      <p:sp>
        <p:nvSpPr>
          <p:cNvPr id="3" name="Content Placeholder 2">
            <a:extLst>
              <a:ext uri="{FF2B5EF4-FFF2-40B4-BE49-F238E27FC236}">
                <a16:creationId xmlns:a16="http://schemas.microsoft.com/office/drawing/2014/main" id="{F3A2A6FC-7BC7-4BC5-96BA-08E0633AC6B2}"/>
              </a:ext>
            </a:extLst>
          </p:cNvPr>
          <p:cNvSpPr txBox="1">
            <a:spLocks/>
          </p:cNvSpPr>
          <p:nvPr/>
        </p:nvSpPr>
        <p:spPr>
          <a:xfrm>
            <a:off x="593994" y="1600223"/>
            <a:ext cx="10515600" cy="17017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Staff perspectives on recruitment gaining recognition</a:t>
            </a:r>
          </a:p>
          <a:p>
            <a:r>
              <a:rPr lang="en-GB" dirty="0"/>
              <a:t>6 trial team members interviewed</a:t>
            </a:r>
          </a:p>
          <a:p>
            <a:r>
              <a:rPr lang="en-GB" dirty="0"/>
              <a:t>‘Framework method’ for data analysis</a:t>
            </a:r>
          </a:p>
          <a:p>
            <a:endParaRPr lang="en-GB" dirty="0"/>
          </a:p>
          <a:p>
            <a:endParaRPr lang="en-GB" dirty="0"/>
          </a:p>
        </p:txBody>
      </p:sp>
      <p:sp>
        <p:nvSpPr>
          <p:cNvPr id="4" name="TextBox 29">
            <a:extLst>
              <a:ext uri="{FF2B5EF4-FFF2-40B4-BE49-F238E27FC236}">
                <a16:creationId xmlns:a16="http://schemas.microsoft.com/office/drawing/2014/main" id="{EE9015A9-30DC-4DA5-80B3-B2F6073584C9}"/>
              </a:ext>
            </a:extLst>
          </p:cNvPr>
          <p:cNvSpPr txBox="1">
            <a:spLocks noChangeArrowheads="1"/>
          </p:cNvSpPr>
          <p:nvPr/>
        </p:nvSpPr>
        <p:spPr bwMode="auto">
          <a:xfrm>
            <a:off x="1293813" y="16671925"/>
            <a:ext cx="13727112"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rebuchet MS" panose="020B0603020202020204" pitchFamily="34" charset="0"/>
                <a:ea typeface="MS PGothic" panose="020B0600070205080204" pitchFamily="34" charset="-128"/>
              </a:defRPr>
            </a:lvl1pPr>
            <a:lvl2pPr marL="742950" indent="-285750">
              <a:defRPr sz="2400">
                <a:solidFill>
                  <a:schemeClr val="tx1"/>
                </a:solidFill>
                <a:latin typeface="Trebuchet MS" panose="020B0603020202020204" pitchFamily="34" charset="0"/>
                <a:ea typeface="MS PGothic" panose="020B0600070205080204" pitchFamily="34" charset="-128"/>
              </a:defRPr>
            </a:lvl2pPr>
            <a:lvl3pPr marL="1143000" indent="-228600">
              <a:defRPr sz="2400">
                <a:solidFill>
                  <a:schemeClr val="tx1"/>
                </a:solidFill>
                <a:latin typeface="Trebuchet MS" panose="020B0603020202020204" pitchFamily="34" charset="0"/>
                <a:ea typeface="MS PGothic" panose="020B0600070205080204" pitchFamily="34" charset="-128"/>
              </a:defRPr>
            </a:lvl3pPr>
            <a:lvl4pPr marL="1600200" indent="-228600">
              <a:defRPr sz="2400">
                <a:solidFill>
                  <a:schemeClr val="tx1"/>
                </a:solidFill>
                <a:latin typeface="Trebuchet MS" panose="020B0603020202020204" pitchFamily="34" charset="0"/>
                <a:ea typeface="MS PGothic" panose="020B0600070205080204" pitchFamily="34" charset="-128"/>
              </a:defRPr>
            </a:lvl4pPr>
            <a:lvl5pPr marL="2057400" indent="-228600">
              <a:defRPr sz="24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9pPr>
          </a:lstStyle>
          <a:p>
            <a:pPr algn="just" eaLnBrk="1" hangingPunct="1"/>
            <a:r>
              <a:rPr lang="en-GB" altLang="en-US" sz="2800" dirty="0">
                <a:solidFill>
                  <a:srgbClr val="000099"/>
                </a:solidFill>
                <a:latin typeface="Tahoma" panose="020B0604030504040204" pitchFamily="34" charset="0"/>
                <a:cs typeface="Tahoma" panose="020B0604030504040204" pitchFamily="34" charset="0"/>
              </a:rPr>
              <a:t>In this qualitative study, 6 individuals with experience working on the MBT were interviewed.  Interviewee roles included principal and lead co-investigator, trial manager, trial research nurse and intervention co-ordinator. </a:t>
            </a:r>
          </a:p>
          <a:p>
            <a:pPr algn="just" eaLnBrk="1" hangingPunct="1"/>
            <a:endParaRPr lang="en-GB" altLang="en-US" sz="2800" dirty="0">
              <a:solidFill>
                <a:srgbClr val="000099"/>
              </a:solidFill>
              <a:latin typeface="Tahoma" panose="020B0604030504040204" pitchFamily="34" charset="0"/>
              <a:cs typeface="Tahoma" panose="020B0604030504040204" pitchFamily="34" charset="0"/>
            </a:endParaRPr>
          </a:p>
          <a:p>
            <a:pPr algn="just" eaLnBrk="1" hangingPunct="1"/>
            <a:r>
              <a:rPr lang="en-GB" altLang="en-US" sz="2800" dirty="0">
                <a:solidFill>
                  <a:srgbClr val="000099"/>
                </a:solidFill>
                <a:latin typeface="Tahoma" panose="020B0604030504040204" pitchFamily="34" charset="0"/>
                <a:cs typeface="Tahoma" panose="020B0604030504040204" pitchFamily="34" charset="0"/>
              </a:rPr>
              <a:t>Audio recorded, one-to-one interviews were conducted using a semi-structured topic guide, either in person or over telephone. Interviews lasted 45 minutes to 1 hour 45 minutes. Recordings were uploaded to a secure computer and transcribed by the researcher.</a:t>
            </a:r>
          </a:p>
          <a:p>
            <a:pPr algn="just" eaLnBrk="1" hangingPunct="1"/>
            <a:endParaRPr lang="en-GB" altLang="en-US" sz="2800" dirty="0">
              <a:solidFill>
                <a:srgbClr val="000099"/>
              </a:solidFill>
              <a:latin typeface="Tahoma" panose="020B0604030504040204" pitchFamily="34" charset="0"/>
              <a:cs typeface="Tahoma" panose="020B0604030504040204" pitchFamily="34" charset="0"/>
            </a:endParaRPr>
          </a:p>
          <a:p>
            <a:pPr algn="just" eaLnBrk="1" hangingPunct="1"/>
            <a:r>
              <a:rPr lang="en-GB" altLang="en-US" sz="2800" dirty="0">
                <a:solidFill>
                  <a:srgbClr val="000099"/>
                </a:solidFill>
                <a:latin typeface="Tahoma" panose="020B0604030504040204" pitchFamily="34" charset="0"/>
                <a:cs typeface="Tahoma" panose="020B0604030504040204" pitchFamily="34" charset="0"/>
              </a:rPr>
              <a:t>The ‘Framework Method’</a:t>
            </a:r>
            <a:r>
              <a:rPr lang="en-GB" altLang="ja-JP" sz="2800" baseline="30000" dirty="0">
                <a:solidFill>
                  <a:srgbClr val="000099"/>
                </a:solidFill>
                <a:latin typeface="Tahoma" panose="020B0604030504040204" pitchFamily="34" charset="0"/>
                <a:cs typeface="Tahoma" panose="020B0604030504040204" pitchFamily="34" charset="0"/>
              </a:rPr>
              <a:t>3</a:t>
            </a:r>
            <a:r>
              <a:rPr lang="en-GB" altLang="ja-JP" sz="2800" dirty="0">
                <a:solidFill>
                  <a:srgbClr val="000099"/>
                </a:solidFill>
                <a:latin typeface="Tahoma" panose="020B0604030504040204" pitchFamily="34" charset="0"/>
                <a:cs typeface="Tahoma" panose="020B0604030504040204" pitchFamily="34" charset="0"/>
              </a:rPr>
              <a:t> was used to analyse data. Transcripts were coded and thematically indexed. An analytical framework was created and applied to all transcripts. Themes were then identified across participant responses. Results were summarised, synthesised and finally interpreted.</a:t>
            </a:r>
            <a:endParaRPr lang="en-GB" altLang="en-US" sz="2800" dirty="0">
              <a:solidFill>
                <a:srgbClr val="000099"/>
              </a:solidFill>
              <a:latin typeface="Tahoma" panose="020B0604030504040204" pitchFamily="34" charset="0"/>
              <a:cs typeface="Tahoma" panose="020B0604030504040204" pitchFamily="34" charset="0"/>
            </a:endParaRPr>
          </a:p>
        </p:txBody>
      </p:sp>
      <p:graphicFrame>
        <p:nvGraphicFramePr>
          <p:cNvPr id="5" name="Content Placeholder 3">
            <a:extLst>
              <a:ext uri="{FF2B5EF4-FFF2-40B4-BE49-F238E27FC236}">
                <a16:creationId xmlns:a16="http://schemas.microsoft.com/office/drawing/2014/main" id="{1BA81039-66A7-4EDB-A5B6-79F383C0F85A}"/>
              </a:ext>
            </a:extLst>
          </p:cNvPr>
          <p:cNvGraphicFramePr>
            <a:graphicFrameLocks/>
          </p:cNvGraphicFramePr>
          <p:nvPr/>
        </p:nvGraphicFramePr>
        <p:xfrm>
          <a:off x="2034531" y="22484382"/>
          <a:ext cx="11593288" cy="444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a:extLst>
              <a:ext uri="{FF2B5EF4-FFF2-40B4-BE49-F238E27FC236}">
                <a16:creationId xmlns:a16="http://schemas.microsoft.com/office/drawing/2014/main" id="{1BA81039-66A7-4EDB-A5B6-79F383C0F85A}"/>
              </a:ext>
            </a:extLst>
          </p:cNvPr>
          <p:cNvGraphicFramePr>
            <a:graphicFrameLocks/>
          </p:cNvGraphicFramePr>
          <p:nvPr>
            <p:extLst>
              <p:ext uri="{D42A27DB-BD31-4B8C-83A1-F6EECF244321}">
                <p14:modId xmlns:p14="http://schemas.microsoft.com/office/powerpoint/2010/main" val="2201340415"/>
              </p:ext>
            </p:extLst>
          </p:nvPr>
        </p:nvGraphicFramePr>
        <p:xfrm>
          <a:off x="2186931" y="22636782"/>
          <a:ext cx="11593288" cy="44439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3">
            <a:extLst>
              <a:ext uri="{FF2B5EF4-FFF2-40B4-BE49-F238E27FC236}">
                <a16:creationId xmlns:a16="http://schemas.microsoft.com/office/drawing/2014/main" id="{1BA81039-66A7-4EDB-A5B6-79F383C0F85A}"/>
              </a:ext>
            </a:extLst>
          </p:cNvPr>
          <p:cNvGraphicFramePr>
            <a:graphicFrameLocks/>
          </p:cNvGraphicFramePr>
          <p:nvPr>
            <p:extLst>
              <p:ext uri="{D42A27DB-BD31-4B8C-83A1-F6EECF244321}">
                <p14:modId xmlns:p14="http://schemas.microsoft.com/office/powerpoint/2010/main" val="3719236026"/>
              </p:ext>
            </p:extLst>
          </p:nvPr>
        </p:nvGraphicFramePr>
        <p:xfrm>
          <a:off x="736600" y="3225800"/>
          <a:ext cx="9474200" cy="3352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89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 trial template.potx" id="{58DBDA79-E0AF-4138-ABA9-F3ED5141EC21}" vid="{59922A49-C613-47B7-8A65-E7BE83DF2C34}"/>
    </a:ext>
  </a:extLst>
</a:theme>
</file>

<file path=docProps/app.xml><?xml version="1.0" encoding="utf-8"?>
<Properties xmlns="http://schemas.openxmlformats.org/officeDocument/2006/extended-properties" xmlns:vt="http://schemas.openxmlformats.org/officeDocument/2006/docPropsVTypes">
  <Template/>
  <TotalTime>794</TotalTime>
  <Words>813</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Candara</vt:lpstr>
      <vt:lpstr>Corbel</vt:lpstr>
      <vt:lpstr>Tahoma</vt:lpstr>
      <vt:lpstr>Office Theme</vt:lpstr>
      <vt:lpstr>The Mellow Babies Trial:  early process evaluation of a complex intervention</vt:lpstr>
      <vt:lpstr>What is the study about?</vt:lpstr>
      <vt:lpstr>PowerPoint Presentation</vt:lpstr>
      <vt:lpstr>Why are we doing this trial?</vt:lpstr>
      <vt:lpstr>What will the study involve?</vt:lpstr>
      <vt:lpstr>Study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Lucy</dc:creator>
  <cp:lastModifiedBy>Thompson, Lucy</cp:lastModifiedBy>
  <cp:revision>31</cp:revision>
  <dcterms:created xsi:type="dcterms:W3CDTF">2018-06-19T14:10:15Z</dcterms:created>
  <dcterms:modified xsi:type="dcterms:W3CDTF">2019-09-03T14:22:21Z</dcterms:modified>
</cp:coreProperties>
</file>